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AD5"/>
    <a:srgbClr val="FFDBED"/>
    <a:srgbClr val="FFD6ED"/>
    <a:srgbClr val="F09199"/>
    <a:srgbClr val="F289BE"/>
    <a:srgbClr val="FFC9D2"/>
    <a:srgbClr val="FFFDD0"/>
    <a:srgbClr val="8B00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341" y="48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ock.adobe.com/images/5/416955142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zailab.jp/sozai/detail/96764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5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5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117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21199FC7-3248-0E85-136C-698C269DA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030" y="7854459"/>
            <a:ext cx="3481118" cy="2011854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0C88D8A7-2B29-7182-B0BF-A011AAA7C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05" y="7265214"/>
            <a:ext cx="3389670" cy="2639797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0BC7DD9-F302-B55A-7169-664E20C9695D}"/>
              </a:ext>
            </a:extLst>
          </p:cNvPr>
          <p:cNvSpPr/>
          <p:nvPr/>
        </p:nvSpPr>
        <p:spPr>
          <a:xfrm>
            <a:off x="78160" y="7486796"/>
            <a:ext cx="3122173" cy="523220"/>
          </a:xfrm>
          <a:prstGeom prst="rect">
            <a:avLst/>
          </a:prstGeom>
          <a:solidFill>
            <a:srgbClr val="FFD6ED">
              <a:alpha val="40000"/>
            </a:srgbClr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20000">
                      <a:srgbClr val="EA7AD5"/>
                    </a:gs>
                    <a:gs pos="84000">
                      <a:srgbClr val="FFDBED"/>
                    </a:gs>
                  </a:gsLst>
                  <a:lin ang="5400000" scaled="1"/>
                </a:gradFill>
              </a:rPr>
              <a:t>HAPPY BIRTHDAY!</a:t>
            </a:r>
            <a:endParaRPr lang="ja-JP" altLang="en-US" sz="2800" b="1" cap="none" spc="0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20000">
                    <a:srgbClr val="EA7AD5"/>
                  </a:gs>
                  <a:gs pos="84000">
                    <a:srgbClr val="FFDBED"/>
                  </a:gs>
                </a:gsLst>
                <a:lin ang="5400000" scaled="1"/>
              </a:gradFill>
              <a:effectLst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6DD11D2-A647-1376-8B58-4A58FC085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284576" y="3009"/>
            <a:ext cx="1349683" cy="9553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1EFC023-1ACF-756D-5B4C-667F77ECB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b="74703"/>
          <a:stretch>
            <a:fillRect/>
          </a:stretch>
        </p:blipFill>
        <p:spPr>
          <a:xfrm>
            <a:off x="-9779" y="854397"/>
            <a:ext cx="6745542" cy="102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57709" y="1012372"/>
            <a:ext cx="6426714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新緑香り花々が咲く季節になりました</a:t>
            </a:r>
            <a:endParaRPr lang="en-US" altLang="ja-JP" sz="2000" b="1" dirty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デイサービス南台にも皆様の笑顔の花が咲いています！</a:t>
            </a:r>
            <a:endParaRPr lang="en-US" altLang="ja-JP" sz="2000" b="1" dirty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8E4F9EA-BDB1-6358-8E2C-CF96EC64CF15}"/>
              </a:ext>
            </a:extLst>
          </p:cNvPr>
          <p:cNvSpPr txBox="1"/>
          <p:nvPr/>
        </p:nvSpPr>
        <p:spPr>
          <a:xfrm>
            <a:off x="3378658" y="7528412"/>
            <a:ext cx="3278945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本格的な機能訓練が始まります</a:t>
            </a:r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！</a:t>
            </a:r>
            <a:endParaRPr kumimoji="1" lang="en-US" altLang="ja-JP" sz="1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9694F9BA-659A-A558-B272-29DEA5FA0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7362" y="1477610"/>
            <a:ext cx="6730567" cy="4243184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8AC5B7-4C05-C5E1-A0A8-91D299C96DB8}"/>
              </a:ext>
            </a:extLst>
          </p:cNvPr>
          <p:cNvSpPr/>
          <p:nvPr/>
        </p:nvSpPr>
        <p:spPr>
          <a:xfrm>
            <a:off x="1493432" y="5238812"/>
            <a:ext cx="3755263" cy="347518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素敵な鯉の滝登りが完成しました！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10E9CAA0-2BFE-1CD4-6900-F0942422E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337"/>
            <a:ext cx="6735763" cy="2009230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F83A5C7-7372-25B1-0E32-6F72F7DC9D59}"/>
              </a:ext>
            </a:extLst>
          </p:cNvPr>
          <p:cNvSpPr/>
          <p:nvPr/>
        </p:nvSpPr>
        <p:spPr>
          <a:xfrm>
            <a:off x="994799" y="7025808"/>
            <a:ext cx="4752528" cy="372546"/>
          </a:xfrm>
          <a:prstGeom prst="rect">
            <a:avLst/>
          </a:prstGeom>
          <a:solidFill>
            <a:srgbClr val="F289BE"/>
          </a:solidFill>
          <a:ln>
            <a:solidFill>
              <a:srgbClr val="8B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座間の谷戸山公園へお花見に行ってきました！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7754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陽介 石井</cp:lastModifiedBy>
  <cp:revision>378</cp:revision>
  <cp:lastPrinted>2026-04-03T09:33:20Z</cp:lastPrinted>
  <dcterms:created xsi:type="dcterms:W3CDTF">2022-02-22T07:39:39Z</dcterms:created>
  <dcterms:modified xsi:type="dcterms:W3CDTF">2026-05-08T05:07:56Z</dcterms:modified>
</cp:coreProperties>
</file>