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ED"/>
    <a:srgbClr val="EA7AD5"/>
    <a:srgbClr val="F09199"/>
    <a:srgbClr val="F289BE"/>
    <a:srgbClr val="FFD6ED"/>
    <a:srgbClr val="FFC9D2"/>
    <a:srgbClr val="FFFDD0"/>
    <a:srgbClr val="8B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288" y="5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eason-freeillust.com/spring/spring-h04.htm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image" Target="../media/image7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urgosaldia.com/%E3%83%95%E3%83%AA%E3%83%BC-%E3%82%A4%E3%83%A9%E3%82%B9%E3%83%88-%E6%A1%9C%E3%81%AE-%E8%8A%B1-%E7%84%A1%E6%96%99%E3%82%A4%E3%83%A9%E3%82%B9%E3%83%88-%E6%A1%9C-%E8%8A%B1%E3%81%B3%E3%82%89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hyperlink" Target="https://akelog52.com/illustac_sakura/" TargetMode="External"/><Relationship Id="rId9" Type="http://schemas.openxmlformats.org/officeDocument/2006/relationships/image" Target="../media/image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>
            <a:extLst>
              <a:ext uri="{FF2B5EF4-FFF2-40B4-BE49-F238E27FC236}">
                <a16:creationId xmlns:a16="http://schemas.microsoft.com/office/drawing/2014/main" id="{E5B41D1F-99F8-041A-0576-4B551AAF1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034" y="3466331"/>
            <a:ext cx="6650578" cy="469697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5001C69-72B5-FA1A-2457-8EF5E3A6F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055" y="1912029"/>
            <a:ext cx="3369231" cy="297124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723532D-9998-9AB7-5A58-2BBC7B11B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36000" y="6881942"/>
            <a:ext cx="3369231" cy="2971241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463E132D-6866-0213-8D1D-2ED239F6E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 flipV="1">
            <a:off x="3323023" y="6881942"/>
            <a:ext cx="3369231" cy="2971241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1AD739D-313F-3F9F-7AFA-B94411B0C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322403" y="1912203"/>
            <a:ext cx="3369231" cy="29712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CFA0A02-4004-B35C-9A33-F9FA59157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76662"/>
          <a:stretch>
            <a:fillRect/>
          </a:stretch>
        </p:blipFill>
        <p:spPr>
          <a:xfrm>
            <a:off x="0" y="854396"/>
            <a:ext cx="6735763" cy="111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53372" y="1061851"/>
            <a:ext cx="6426714" cy="707886"/>
          </a:xfrm>
          <a:prstGeom prst="rect">
            <a:avLst/>
          </a:prstGeom>
          <a:solidFill>
            <a:srgbClr val="FFC9D2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春が来た、春が来た、どこに来た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山に来た、里に来た、南台に来た！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116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8AC5B7-4C05-C5E1-A0A8-91D299C96DB8}"/>
              </a:ext>
            </a:extLst>
          </p:cNvPr>
          <p:cNvSpPr/>
          <p:nvPr/>
        </p:nvSpPr>
        <p:spPr>
          <a:xfrm>
            <a:off x="1203691" y="1977192"/>
            <a:ext cx="4326067" cy="372546"/>
          </a:xfrm>
          <a:prstGeom prst="rect">
            <a:avLst/>
          </a:prstGeom>
          <a:solidFill>
            <a:srgbClr val="F289BE"/>
          </a:solidFill>
          <a:ln>
            <a:solidFill>
              <a:srgbClr val="8B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南台にも素敵な桜が咲きました！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0BC7DD9-F302-B55A-7169-664E20C9695D}"/>
              </a:ext>
            </a:extLst>
          </p:cNvPr>
          <p:cNvSpPr/>
          <p:nvPr/>
        </p:nvSpPr>
        <p:spPr>
          <a:xfrm>
            <a:off x="1807386" y="7836244"/>
            <a:ext cx="3122173" cy="523220"/>
          </a:xfrm>
          <a:prstGeom prst="rect">
            <a:avLst/>
          </a:prstGeom>
          <a:solidFill>
            <a:srgbClr val="F289BE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5000">
                      <a:srgbClr val="EA7AD5"/>
                    </a:gs>
                    <a:gs pos="82000">
                      <a:srgbClr val="FFDBED"/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5000">
                    <a:srgbClr val="EA7AD5"/>
                  </a:gs>
                  <a:gs pos="82000">
                    <a:srgbClr val="FFDBED"/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F83A5C7-7372-25B1-0E32-6F72F7DC9D59}"/>
              </a:ext>
            </a:extLst>
          </p:cNvPr>
          <p:cNvSpPr/>
          <p:nvPr/>
        </p:nvSpPr>
        <p:spPr>
          <a:xfrm>
            <a:off x="1203691" y="6211996"/>
            <a:ext cx="4326067" cy="372546"/>
          </a:xfrm>
          <a:prstGeom prst="rect">
            <a:avLst/>
          </a:prstGeom>
          <a:solidFill>
            <a:srgbClr val="F289BE"/>
          </a:solidFill>
          <a:ln>
            <a:solidFill>
              <a:srgbClr val="8B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勝坂遺跡公園で河津桜鑑賞！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9AAD1B65-E64B-3AC2-28C1-D4C297BCB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52" y="2317758"/>
            <a:ext cx="6669602" cy="395055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C8991F6C-2EB8-DA7B-2B18-810B7B25D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613200"/>
            <a:ext cx="6735763" cy="134231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4D1B1728-BDAE-8C8B-C619-E079D1AA9F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013" y="8257464"/>
            <a:ext cx="4602879" cy="1548518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96923A97-4B11-7334-DA5F-BE25CAF22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" y="133575"/>
            <a:ext cx="706492" cy="7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7617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372</cp:revision>
  <cp:lastPrinted>2026-04-02T10:38:29Z</cp:lastPrinted>
  <dcterms:created xsi:type="dcterms:W3CDTF">2022-02-22T07:39:39Z</dcterms:created>
  <dcterms:modified xsi:type="dcterms:W3CDTF">2026-04-02T21:51:20Z</dcterms:modified>
</cp:coreProperties>
</file>