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AD5"/>
    <a:srgbClr val="FFFDD0"/>
    <a:srgbClr val="8B0000"/>
    <a:srgbClr val="B00000"/>
    <a:srgbClr val="800000"/>
    <a:srgbClr val="722F37"/>
    <a:srgbClr val="A22041"/>
    <a:srgbClr val="B33EC5"/>
    <a:srgbClr val="DE4335"/>
    <a:srgbClr val="86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341" y="62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clike.net/event/4564.html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ac-illust.com/main/search_result.php?word=%E6%A1%83%E3%81%AE%E8%8A%B1%E3%81%AE%E6%9E%A0" TargetMode="External"/><Relationship Id="rId9" Type="http://schemas.openxmlformats.org/officeDocument/2006/relationships/image" Target="../media/image5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E3C9FC4-5145-3A2C-1E25-42ECF2D8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2881" b="56236"/>
          <a:stretch>
            <a:fillRect/>
          </a:stretch>
        </p:blipFill>
        <p:spPr>
          <a:xfrm>
            <a:off x="-12537" y="887023"/>
            <a:ext cx="6772940" cy="106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66126" y="1057650"/>
            <a:ext cx="6426714" cy="707886"/>
          </a:xfrm>
          <a:prstGeom prst="rect">
            <a:avLst/>
          </a:prstGeom>
          <a:solidFill>
            <a:srgbClr val="FFFDD0">
              <a:alpha val="25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少しずつ暖かい日が増えてきました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春の足音が聴こえてくるように感じられますね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3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115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166126" y="7151663"/>
            <a:ext cx="3122173" cy="523220"/>
          </a:xfrm>
          <a:prstGeom prst="rect">
            <a:avLst/>
          </a:prstGeom>
          <a:solidFill>
            <a:srgbClr val="EA7AD5">
              <a:alpha val="40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25000">
                      <a:srgbClr val="EA7AD5"/>
                    </a:gs>
                    <a:gs pos="82000">
                      <a:srgbClr val="FFFDD0"/>
                    </a:gs>
                  </a:gsLst>
                  <a:lin ang="5400000" scaled="1"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25000">
                    <a:srgbClr val="EA7AD5"/>
                  </a:gs>
                  <a:gs pos="82000">
                    <a:srgbClr val="FFFDD0"/>
                  </a:gs>
                </a:gsLst>
                <a:lin ang="5400000" scaled="1"/>
              </a:gradFill>
              <a:effectLst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404E35-DC39-F695-37B3-790D7D0B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37177" y="134849"/>
            <a:ext cx="808796" cy="808796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A9FFB748-5020-164B-8C24-AD2A71DA8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2105" y="1762906"/>
            <a:ext cx="7084702" cy="531352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5257FCB-3AA7-2AEE-75E9-D4357F9AA27E}"/>
              </a:ext>
            </a:extLst>
          </p:cNvPr>
          <p:cNvSpPr/>
          <p:nvPr/>
        </p:nvSpPr>
        <p:spPr>
          <a:xfrm>
            <a:off x="647497" y="1948626"/>
            <a:ext cx="5440765" cy="510778"/>
          </a:xfrm>
          <a:prstGeom prst="roundRect">
            <a:avLst>
              <a:gd name="adj" fmla="val 21505"/>
            </a:avLst>
          </a:prstGeom>
          <a:gradFill flip="none" rotWithShape="1">
            <a:gsLst>
              <a:gs pos="0">
                <a:srgbClr val="8B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デイサービス作品展を開催しました！</a:t>
            </a:r>
            <a:endParaRPr kumimoji="1" lang="ja-JP" altLang="en-US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7229165F-0F39-26FA-2B47-ED28489E2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246" y="6889150"/>
            <a:ext cx="3377477" cy="2962913"/>
          </a:xfrm>
          <a:prstGeom prst="rect">
            <a:avLst/>
          </a:prstGeom>
        </p:spPr>
      </p:pic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564B083B-DC4D-EA28-4B2A-D53C398272F1}"/>
              </a:ext>
            </a:extLst>
          </p:cNvPr>
          <p:cNvSpPr/>
          <p:nvPr/>
        </p:nvSpPr>
        <p:spPr>
          <a:xfrm>
            <a:off x="3606952" y="9413724"/>
            <a:ext cx="2823669" cy="376769"/>
          </a:xfrm>
          <a:prstGeom prst="roundRect">
            <a:avLst/>
          </a:prstGeom>
          <a:solidFill>
            <a:srgbClr val="EA7A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素敵な雛飾りが出来ました！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8AC5B7-4C05-C5E1-A0A8-91D299C96DB8}"/>
              </a:ext>
            </a:extLst>
          </p:cNvPr>
          <p:cNvSpPr/>
          <p:nvPr/>
        </p:nvSpPr>
        <p:spPr>
          <a:xfrm>
            <a:off x="794895" y="6606904"/>
            <a:ext cx="5169175" cy="372546"/>
          </a:xfrm>
          <a:prstGeom prst="rect">
            <a:avLst/>
          </a:prstGeom>
          <a:ln>
            <a:solidFill>
              <a:srgbClr val="8B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相模原公園にてみんなの力作が展示されました！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7245E41B-88B6-A1A4-8461-2CCA6F8D0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36" y="7229525"/>
            <a:ext cx="3420152" cy="2560542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0BC7DD9-F302-B55A-7169-664E20C9695D}"/>
              </a:ext>
            </a:extLst>
          </p:cNvPr>
          <p:cNvSpPr/>
          <p:nvPr/>
        </p:nvSpPr>
        <p:spPr>
          <a:xfrm>
            <a:off x="175795" y="7151663"/>
            <a:ext cx="3122173" cy="523220"/>
          </a:xfrm>
          <a:prstGeom prst="rect">
            <a:avLst/>
          </a:prstGeom>
          <a:solidFill>
            <a:srgbClr val="EA7AD5">
              <a:alpha val="40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25000">
                      <a:srgbClr val="EA7AD5"/>
                    </a:gs>
                    <a:gs pos="82000">
                      <a:srgbClr val="FFFDD0"/>
                    </a:gs>
                  </a:gsLst>
                  <a:lin ang="5400000" scaled="1"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25000">
                    <a:srgbClr val="EA7AD5"/>
                  </a:gs>
                  <a:gs pos="82000">
                    <a:srgbClr val="FFFDD0"/>
                  </a:gs>
                </a:gsLst>
                <a:lin ang="5400000" scaled="1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7533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HGP教科書体</vt:lpstr>
      <vt:lpstr>HGP創英角ﾎﾟｯﾌﾟ体</vt:lpstr>
      <vt:lpstr>HG創英角ｺﾞｼｯｸUB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366</cp:revision>
  <cp:lastPrinted>2026-03-03T10:44:54Z</cp:lastPrinted>
  <dcterms:created xsi:type="dcterms:W3CDTF">2022-02-22T07:39:39Z</dcterms:created>
  <dcterms:modified xsi:type="dcterms:W3CDTF">2026-03-06T04:14:49Z</dcterms:modified>
</cp:coreProperties>
</file>