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1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00"/>
    <a:srgbClr val="C8A700"/>
    <a:srgbClr val="A88C00"/>
    <a:srgbClr val="FFD700"/>
    <a:srgbClr val="F6CD00"/>
    <a:srgbClr val="F2F268"/>
    <a:srgbClr val="99FF66"/>
    <a:srgbClr val="BC2C82"/>
    <a:srgbClr val="FF5353"/>
    <a:srgbClr val="FFA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0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341" y="48"/>
      </p:cViewPr>
      <p:guideLst>
        <p:guide orient="horz" pos="3561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/>
          <a:lstStyle>
            <a:lvl1pPr algn="r">
              <a:defRPr sz="1200"/>
            </a:lvl1pPr>
          </a:lstStyle>
          <a:p>
            <a:fld id="{BFA65083-D9C3-4B39-A7D0-94C351FC0165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7" tIns="45694" rIns="91387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87" tIns="45694" rIns="91387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387" tIns="45694" rIns="91387" bIns="45694" rtlCol="0" anchor="b"/>
          <a:lstStyle>
            <a:lvl1pPr algn="r">
              <a:defRPr sz="1200"/>
            </a:lvl1pPr>
          </a:lstStyle>
          <a:p>
            <a:fld id="{C2D93E02-5941-4E1E-A935-DE6C384A92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42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s://www.ac-illust.com/main/search_result.php?word=%E7%A7%8B%E6%99%AF%E8%89%B2" TargetMode="External"/><Relationship Id="rId12" Type="http://schemas.openxmlformats.org/officeDocument/2006/relationships/image" Target="../media/image7.pn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image" Target="../media/image4.jpeg"/><Relationship Id="rId11" Type="http://schemas.openxmlformats.org/officeDocument/2006/relationships/hyperlink" Target="https://japaclip.com/red-spider-lily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flowerillust.com/html/frame/frame0677.html" TargetMode="External"/><Relationship Id="rId14" Type="http://schemas.openxmlformats.org/officeDocument/2006/relationships/image" Target="../media/image9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71FEDE5B-7AB6-15D8-23CA-264B8D4D8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899" y="7787397"/>
            <a:ext cx="3462828" cy="207891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3EE2C8A-0752-8794-AEED-A7689E15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602" y="1662059"/>
            <a:ext cx="6735763" cy="6143741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9DB2057B-BBE9-9D55-C5DC-2ED3A842E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" y="3432074"/>
            <a:ext cx="6675699" cy="406638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0384C56-8BD7-7926-099E-60D165BDD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b="78243"/>
          <a:stretch>
            <a:fillRect/>
          </a:stretch>
        </p:blipFill>
        <p:spPr>
          <a:xfrm>
            <a:off x="10295" y="900856"/>
            <a:ext cx="6735763" cy="1038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289DB2C-FE77-7CF1-CDDE-7E1B265EAC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3388" y="7427856"/>
            <a:ext cx="3188779" cy="2391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DA808BF-73FA-E26F-1863-2A59F81AE127}"/>
              </a:ext>
            </a:extLst>
          </p:cNvPr>
          <p:cNvSpPr txBox="1"/>
          <p:nvPr/>
        </p:nvSpPr>
        <p:spPr>
          <a:xfrm>
            <a:off x="120620" y="1027336"/>
            <a:ext cx="6494519" cy="707886"/>
          </a:xfrm>
          <a:prstGeom prst="rect">
            <a:avLst/>
          </a:prstGeom>
          <a:solidFill>
            <a:schemeClr val="accent6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暑さ寒さも彼岸まで、、、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ようやく過ごしやすい気候がやってきましたね</a:t>
            </a:r>
            <a:endParaRPr lang="en-US" altLang="ja-JP" sz="2000" b="1" dirty="0">
              <a:solidFill>
                <a:schemeClr val="tx1">
                  <a:lumMod val="95000"/>
                  <a:lumOff val="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0033" y="1915999"/>
            <a:ext cx="6675694" cy="79239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7" tIns="45694" rIns="91387" bIns="45694" rtlCol="0" anchor="ctr"/>
          <a:lstStyle/>
          <a:p>
            <a:pPr algn="ctr"/>
            <a:endParaRPr kumimoji="1" lang="ja-JP" altLang="en-US" dirty="0"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6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2582161" y="26331"/>
            <a:ext cx="1577811" cy="253259"/>
          </a:xfrm>
        </p:spPr>
        <p:txBody>
          <a:bodyPr/>
          <a:lstStyle/>
          <a:p>
            <a:pPr algn="l"/>
            <a:r>
              <a:rPr kumimoji="1"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デイサービス月刊新聞</a:t>
            </a:r>
            <a:endParaRPr kumimoji="1" lang="en-US" altLang="ja-JP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5170239" y="97176"/>
            <a:ext cx="1380249" cy="220181"/>
          </a:xfrm>
        </p:spPr>
        <p:txBody>
          <a:bodyPr/>
          <a:lstStyle/>
          <a:p>
            <a:pPr algn="l"/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令和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7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10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月</a:t>
            </a:r>
            <a:r>
              <a:rPr lang="en-US" altLang="ja-JP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  <a:r>
              <a:rPr lang="ja-JP" altLang="en-US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日</a:t>
            </a:r>
            <a:endParaRPr kumimoji="1" lang="en-US" altLang="ja-JP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7561" y="92975"/>
            <a:ext cx="4441998" cy="8925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>
            <a:softEdge rad="127000"/>
          </a:effectLst>
        </p:spPr>
        <p:txBody>
          <a:bodyPr wrap="square" lIns="91387" tIns="45694" rIns="91387" bIns="45694" rtlCol="0">
            <a:spAutoFit/>
          </a:bodyPr>
          <a:lstStyle/>
          <a:p>
            <a:endParaRPr lang="en-US" altLang="ja-JP" sz="1000" dirty="0"/>
          </a:p>
          <a:p>
            <a:r>
              <a:rPr lang="ja-JP" altLang="en-US" sz="1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 </a:t>
            </a:r>
            <a:r>
              <a:rPr lang="ja-JP" altLang="en-US" sz="32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デイサービス南台新聞</a:t>
            </a:r>
            <a:endParaRPr lang="en-US" altLang="ja-JP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91179" y="300430"/>
            <a:ext cx="1656155" cy="55396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387" tIns="45694" rIns="91387" bIns="45694" rtlCol="0">
            <a:spAutoFit/>
          </a:bodyPr>
          <a:lstStyle/>
          <a:p>
            <a:pPr algn="ctr"/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10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月号</a:t>
            </a:r>
            <a:endParaRPr lang="en-US" altLang="ja-JP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第</a:t>
            </a:r>
            <a:r>
              <a:rPr lang="en-US" altLang="ja-JP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110</a:t>
            </a:r>
            <a:r>
              <a:rPr lang="ja-JP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号</a:t>
            </a:r>
            <a:endParaRPr lang="en-US" altLang="ja-JP" sz="1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1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相模原デイサービス南台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DBE1E07-BD5E-2639-A264-9592E1224E47}"/>
              </a:ext>
            </a:extLst>
          </p:cNvPr>
          <p:cNvSpPr/>
          <p:nvPr/>
        </p:nvSpPr>
        <p:spPr>
          <a:xfrm>
            <a:off x="226316" y="7681034"/>
            <a:ext cx="31221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28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91000">
                      <a:schemeClr val="accent6">
                        <a:lumMod val="20000"/>
                        <a:lumOff val="80000"/>
                      </a:schemeClr>
                    </a:gs>
                    <a:gs pos="54000">
                      <a:schemeClr val="accent6">
                        <a:lumMod val="75000"/>
                      </a:schemeClr>
                    </a:gs>
                    <a:gs pos="1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HAPPY</a:t>
            </a:r>
            <a:r>
              <a:rPr lang="ja-JP" altLang="en-US" sz="12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91000">
                      <a:schemeClr val="accent6">
                        <a:lumMod val="20000"/>
                        <a:lumOff val="80000"/>
                      </a:schemeClr>
                    </a:gs>
                    <a:gs pos="54000">
                      <a:schemeClr val="accent6">
                        <a:lumMod val="75000"/>
                      </a:schemeClr>
                    </a:gs>
                    <a:gs pos="1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　</a:t>
            </a:r>
            <a:r>
              <a:rPr lang="en-US" altLang="ja-JP" sz="28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91000">
                      <a:schemeClr val="accent6">
                        <a:lumMod val="20000"/>
                        <a:lumOff val="80000"/>
                      </a:schemeClr>
                    </a:gs>
                    <a:gs pos="54000">
                      <a:schemeClr val="accent6">
                        <a:lumMod val="75000"/>
                      </a:schemeClr>
                    </a:gs>
                    <a:gs pos="1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BIRTHDAY</a:t>
            </a:r>
            <a:r>
              <a:rPr lang="ja-JP" altLang="en-US" sz="2800" b="1" cap="none" spc="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gradFill flip="none" rotWithShape="1">
                  <a:gsLst>
                    <a:gs pos="91000">
                      <a:schemeClr val="accent6">
                        <a:lumMod val="20000"/>
                        <a:lumOff val="80000"/>
                      </a:schemeClr>
                    </a:gs>
                    <a:gs pos="54000">
                      <a:schemeClr val="accent6">
                        <a:lumMod val="75000"/>
                      </a:schemeClr>
                    </a:gs>
                    <a:gs pos="1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EE4FB5-5A85-1EB8-8632-7D02F9FC2A7B}"/>
              </a:ext>
            </a:extLst>
          </p:cNvPr>
          <p:cNvSpPr txBox="1"/>
          <p:nvPr/>
        </p:nvSpPr>
        <p:spPr>
          <a:xfrm>
            <a:off x="3797574" y="7639096"/>
            <a:ext cx="2459068" cy="369332"/>
          </a:xfrm>
          <a:prstGeom prst="rect">
            <a:avLst/>
          </a:prstGeom>
          <a:gradFill>
            <a:gsLst>
              <a:gs pos="0">
                <a:srgbClr val="FECE00"/>
              </a:gs>
              <a:gs pos="80000">
                <a:srgbClr val="A88C00"/>
              </a:gs>
              <a:gs pos="100000">
                <a:srgbClr val="C8A70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天ぷら御前でお祝い！</a:t>
            </a:r>
            <a:endParaRPr lang="en-US" altLang="ja-JP" dirty="0">
              <a:solidFill>
                <a:schemeClr val="tx1">
                  <a:lumMod val="85000"/>
                  <a:lumOff val="1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017EB7-92A8-FD46-0412-17A96B7C48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0" y="0"/>
            <a:ext cx="868801" cy="883153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4980B86-D163-6E9A-8B8B-FAEB75317B77}"/>
              </a:ext>
            </a:extLst>
          </p:cNvPr>
          <p:cNvSpPr txBox="1"/>
          <p:nvPr/>
        </p:nvSpPr>
        <p:spPr>
          <a:xfrm>
            <a:off x="1078455" y="5260688"/>
            <a:ext cx="4599439" cy="338554"/>
          </a:xfrm>
          <a:prstGeom prst="rect">
            <a:avLst/>
          </a:prstGeom>
          <a:gradFill>
            <a:gsLst>
              <a:gs pos="34000">
                <a:schemeClr val="accent6">
                  <a:lumMod val="61000"/>
                  <a:lumOff val="39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77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幼稚園での敬老会で子供たちと触れ合えました！</a:t>
            </a:r>
            <a:endParaRPr kumimoji="1" lang="en-US" altLang="ja-JP" sz="1600" dirty="0">
              <a:solidFill>
                <a:schemeClr val="accent6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5264902-C331-040E-8745-ACE8C399CF3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290" y="8006801"/>
            <a:ext cx="3145809" cy="1664352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18A5758A-3A65-9609-7DC9-CCE7C7AD16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98" y="2035805"/>
            <a:ext cx="1421999" cy="1421999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BD5683D-483F-7CDE-263D-BF94DA107A9F}"/>
              </a:ext>
            </a:extLst>
          </p:cNvPr>
          <p:cNvSpPr txBox="1"/>
          <p:nvPr/>
        </p:nvSpPr>
        <p:spPr>
          <a:xfrm>
            <a:off x="1153321" y="3174478"/>
            <a:ext cx="4429116" cy="338554"/>
          </a:xfrm>
          <a:prstGeom prst="rect">
            <a:avLst/>
          </a:prstGeom>
          <a:gradFill>
            <a:gsLst>
              <a:gs pos="34000">
                <a:schemeClr val="accent6">
                  <a:lumMod val="61000"/>
                  <a:lumOff val="39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77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敬老の日のお祝いに紅白饅頭をお贈りしました！</a:t>
            </a:r>
            <a:endParaRPr kumimoji="1" lang="en-US" altLang="ja-JP" sz="1600" dirty="0">
              <a:solidFill>
                <a:schemeClr val="accent6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20FCF15E-7A26-1119-BB9B-B6C140409B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8" y="2157519"/>
            <a:ext cx="1798548" cy="12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4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2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70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487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8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793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38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60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01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7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08B4D-E64E-4AB0-BF8C-C4D171BD7A62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21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08B4D-E64E-4AB0-BF8C-C4D171BD7A62}" type="datetimeFigureOut">
              <a:rPr kumimoji="1" lang="ja-JP" altLang="en-US" smtClean="0"/>
              <a:t>2025/10/8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76BE-51EB-4DC1-B0F0-3C392AA0D8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21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7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南台新聞2月号</Template>
  <TotalTime>6737</TotalTime>
  <Words>66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HGP教科書体</vt:lpstr>
      <vt:lpstr>HGP創英角ﾎﾟｯﾌﾟ体</vt:lpstr>
      <vt:lpstr>HG創英角ﾎﾟｯﾌﾟ体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相模原デイサービス 南台</dc:creator>
  <cp:lastModifiedBy>陽介 石井</cp:lastModifiedBy>
  <cp:revision>333</cp:revision>
  <cp:lastPrinted>2025-10-02T01:24:21Z</cp:lastPrinted>
  <dcterms:created xsi:type="dcterms:W3CDTF">2022-02-22T07:39:39Z</dcterms:created>
  <dcterms:modified xsi:type="dcterms:W3CDTF">2025-10-08T05:38:59Z</dcterms:modified>
</cp:coreProperties>
</file>