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10C1"/>
    <a:srgbClr val="FEF6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 horzBarState="maximized">
    <p:restoredLeft sz="15000" autoAdjust="0"/>
    <p:restoredTop sz="94660"/>
  </p:normalViewPr>
  <p:slideViewPr>
    <p:cSldViewPr snapToGrid="0">
      <p:cViewPr>
        <p:scale>
          <a:sx n="50" d="100"/>
          <a:sy n="50" d="100"/>
        </p:scale>
        <p:origin x="62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8" d="100"/>
          <a:sy n="58" d="100"/>
        </p:scale>
        <p:origin x="3341" y="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9356" cy="495208"/>
          </a:xfrm>
          <a:prstGeom prst="rect">
            <a:avLst/>
          </a:prstGeom>
        </p:spPr>
        <p:txBody>
          <a:bodyPr vert="horz" lIns="90743" tIns="45371" rIns="90743" bIns="45371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4834" y="1"/>
            <a:ext cx="2919356" cy="495208"/>
          </a:xfrm>
          <a:prstGeom prst="rect">
            <a:avLst/>
          </a:prstGeom>
        </p:spPr>
        <p:txBody>
          <a:bodyPr vert="horz" lIns="90743" tIns="45371" rIns="90743" bIns="45371" rtlCol="0"/>
          <a:lstStyle>
            <a:lvl1pPr algn="r">
              <a:defRPr sz="1200"/>
            </a:lvl1pPr>
          </a:lstStyle>
          <a:p>
            <a:fld id="{CFBFFCA7-880D-4E5A-B963-C34B37AB8385}" type="datetimeFigureOut">
              <a:rPr kumimoji="1" lang="ja-JP" altLang="en-US" smtClean="0"/>
              <a:t>2025/5/31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105"/>
            <a:ext cx="2919356" cy="495208"/>
          </a:xfrm>
          <a:prstGeom prst="rect">
            <a:avLst/>
          </a:prstGeom>
        </p:spPr>
        <p:txBody>
          <a:bodyPr vert="horz" lIns="90743" tIns="45371" rIns="90743" bIns="45371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4834" y="9371105"/>
            <a:ext cx="2919356" cy="495208"/>
          </a:xfrm>
          <a:prstGeom prst="rect">
            <a:avLst/>
          </a:prstGeom>
        </p:spPr>
        <p:txBody>
          <a:bodyPr vert="horz" lIns="90743" tIns="45371" rIns="90743" bIns="45371" rtlCol="0" anchor="b"/>
          <a:lstStyle>
            <a:lvl1pPr algn="r">
              <a:defRPr sz="1200"/>
            </a:lvl1pPr>
          </a:lstStyle>
          <a:p>
            <a:fld id="{AEF985A6-ACDC-4D12-818E-83731EBF48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90367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10.jpeg"/><Relationship Id="rId18" Type="http://schemas.openxmlformats.org/officeDocument/2006/relationships/image" Target="../media/image15.jpeg"/><Relationship Id="rId26" Type="http://schemas.openxmlformats.org/officeDocument/2006/relationships/image" Target="../media/image23.png"/><Relationship Id="rId3" Type="http://schemas.openxmlformats.org/officeDocument/2006/relationships/image" Target="../media/image1.png"/><Relationship Id="rId21" Type="http://schemas.openxmlformats.org/officeDocument/2006/relationships/image" Target="../media/image18.jpeg"/><Relationship Id="rId7" Type="http://schemas.openxmlformats.org/officeDocument/2006/relationships/image" Target="../media/image4.png"/><Relationship Id="rId12" Type="http://schemas.openxmlformats.org/officeDocument/2006/relationships/image" Target="../media/image9.jpeg"/><Relationship Id="rId17" Type="http://schemas.openxmlformats.org/officeDocument/2006/relationships/image" Target="../media/image14.jpeg"/><Relationship Id="rId25" Type="http://schemas.openxmlformats.org/officeDocument/2006/relationships/image" Target="../media/image22.png"/><Relationship Id="rId2" Type="http://schemas.openxmlformats.org/officeDocument/2006/relationships/slide" Target="../slides/slide1.xml"/><Relationship Id="rId16" Type="http://schemas.openxmlformats.org/officeDocument/2006/relationships/image" Target="../media/image13.jpeg"/><Relationship Id="rId20" Type="http://schemas.openxmlformats.org/officeDocument/2006/relationships/image" Target="../media/image17.png"/><Relationship Id="rId29" Type="http://schemas.openxmlformats.org/officeDocument/2006/relationships/image" Target="../media/image26.png"/><Relationship Id="rId1" Type="http://schemas.openxmlformats.org/officeDocument/2006/relationships/notesMaster" Target="../notesMasters/notesMaster1.xml"/><Relationship Id="rId6" Type="http://schemas.openxmlformats.org/officeDocument/2006/relationships/image" Target="../media/image3.png"/><Relationship Id="rId11" Type="http://schemas.openxmlformats.org/officeDocument/2006/relationships/image" Target="../media/image8.jpeg"/><Relationship Id="rId24" Type="http://schemas.openxmlformats.org/officeDocument/2006/relationships/image" Target="../media/image21.jpeg"/><Relationship Id="rId5" Type="http://schemas.openxmlformats.org/officeDocument/2006/relationships/image" Target="../media/image2.jpeg"/><Relationship Id="rId15" Type="http://schemas.openxmlformats.org/officeDocument/2006/relationships/image" Target="../media/image12.png"/><Relationship Id="rId23" Type="http://schemas.openxmlformats.org/officeDocument/2006/relationships/image" Target="../media/image20.jpeg"/><Relationship Id="rId28" Type="http://schemas.openxmlformats.org/officeDocument/2006/relationships/image" Target="../media/image25.jpeg"/><Relationship Id="rId10" Type="http://schemas.openxmlformats.org/officeDocument/2006/relationships/image" Target="../media/image7.jpeg"/><Relationship Id="rId19" Type="http://schemas.openxmlformats.org/officeDocument/2006/relationships/image" Target="../media/image16.png"/><Relationship Id="rId31" Type="http://schemas.openxmlformats.org/officeDocument/2006/relationships/image" Target="../media/image28.jpeg"/><Relationship Id="rId4" Type="http://schemas.openxmlformats.org/officeDocument/2006/relationships/hyperlink" Target="http://gahag.net/008324-hydrangea-background/" TargetMode="External"/><Relationship Id="rId9" Type="http://schemas.openxmlformats.org/officeDocument/2006/relationships/image" Target="../media/image6.jpeg"/><Relationship Id="rId14" Type="http://schemas.openxmlformats.org/officeDocument/2006/relationships/image" Target="../media/image11.png"/><Relationship Id="rId22" Type="http://schemas.openxmlformats.org/officeDocument/2006/relationships/image" Target="../media/image19.jpeg"/><Relationship Id="rId27" Type="http://schemas.openxmlformats.org/officeDocument/2006/relationships/image" Target="../media/image24.jpeg"/><Relationship Id="rId30" Type="http://schemas.openxmlformats.org/officeDocument/2006/relationships/image" Target="../media/image27.png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図 15">
            <a:extLst>
              <a:ext uri="{FF2B5EF4-FFF2-40B4-BE49-F238E27FC236}">
                <a16:creationId xmlns:a16="http://schemas.microsoft.com/office/drawing/2014/main" id="{25C4790E-4888-ED30-6E1E-47C52D4948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7524" y="123808"/>
            <a:ext cx="6518690" cy="9625844"/>
          </a:xfrm>
          <a:prstGeom prst="rect">
            <a:avLst/>
          </a:prstGeom>
        </p:spPr>
      </p:pic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E7C1D4DB-2529-2FA1-316E-1E5E54CE57BE}"/>
              </a:ext>
            </a:extLst>
          </p:cNvPr>
          <p:cNvSpPr/>
          <p:nvPr/>
        </p:nvSpPr>
        <p:spPr>
          <a:xfrm>
            <a:off x="198106" y="901153"/>
            <a:ext cx="6324718" cy="88807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Text Box 24"/>
          <p:cNvSpPr txBox="1">
            <a:spLocks noChangeArrowheads="1"/>
          </p:cNvSpPr>
          <p:nvPr/>
        </p:nvSpPr>
        <p:spPr bwMode="auto">
          <a:xfrm>
            <a:off x="230357" y="138166"/>
            <a:ext cx="525294" cy="232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65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27222" tIns="18149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endParaRPr lang="ja-JP" altLang="en-US" sz="900" dirty="0">
              <a:solidFill>
                <a:srgbClr val="000000"/>
              </a:solidFill>
              <a:latin typeface="ＭＳ Ｐ明朝"/>
              <a:ea typeface="ＭＳ Ｐ明朝"/>
            </a:endParaRPr>
          </a:p>
        </p:txBody>
      </p:sp>
      <p:sp>
        <p:nvSpPr>
          <p:cNvPr id="52" name="Rectangle 53"/>
          <p:cNvSpPr>
            <a:spLocks noChangeArrowheads="1"/>
          </p:cNvSpPr>
          <p:nvPr/>
        </p:nvSpPr>
        <p:spPr bwMode="auto">
          <a:xfrm>
            <a:off x="87523" y="116661"/>
            <a:ext cx="6520922" cy="9643640"/>
          </a:xfrm>
          <a:prstGeom prst="rect">
            <a:avLst/>
          </a:prstGeom>
          <a:noFill/>
          <a:ln w="3175" algn="ctr">
            <a:solidFill>
              <a:srgbClr xmlns:mc="http://schemas.openxmlformats.org/markup-compatibility/2006" xmlns:a14="http://schemas.microsoft.com/office/drawing/2010/main" val="000000" mc:Ignorable="a14" a14:legacySpreadsheetColorIndex="64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6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743" tIns="45371" rIns="90743" bIns="45371"/>
          <a:lstStyle/>
          <a:p>
            <a:endParaRPr lang="ja-JP" altLang="en-US"/>
          </a:p>
        </p:txBody>
      </p:sp>
      <p:pic>
        <p:nvPicPr>
          <p:cNvPr id="50" name="図 4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5978" y="2461095"/>
            <a:ext cx="46862" cy="45719"/>
          </a:xfrm>
          <a:prstGeom prst="rect">
            <a:avLst/>
          </a:prstGeom>
        </p:spPr>
      </p:pic>
      <p:sp>
        <p:nvSpPr>
          <p:cNvPr id="3" name="AutoShape 2" descr="「誕生日 イラスト」の画像検索結果">
            <a:extLst>
              <a:ext uri="{FF2B5EF4-FFF2-40B4-BE49-F238E27FC236}">
                <a16:creationId xmlns:a16="http://schemas.microsoft.com/office/drawing/2014/main" id="{DC6B0195-37A4-4E40-9D6E-7C4495050C1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214689" y="477996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4" name="AutoShape 4" descr="「誕生日 イラスト」の画像検索結果">
            <a:extLst>
              <a:ext uri="{FF2B5EF4-FFF2-40B4-BE49-F238E27FC236}">
                <a16:creationId xmlns:a16="http://schemas.microsoft.com/office/drawing/2014/main" id="{FDDC6D00-2FEC-4C9C-8534-BAF18699BD5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547569" y="555132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1" name="楕円 30">
            <a:extLst>
              <a:ext uri="{FF2B5EF4-FFF2-40B4-BE49-F238E27FC236}">
                <a16:creationId xmlns:a16="http://schemas.microsoft.com/office/drawing/2014/main" id="{1B3A2290-F359-EB80-71D4-69EC19C25073}"/>
              </a:ext>
            </a:extLst>
          </p:cNvPr>
          <p:cNvSpPr/>
          <p:nvPr/>
        </p:nvSpPr>
        <p:spPr>
          <a:xfrm>
            <a:off x="3728858" y="4397018"/>
            <a:ext cx="103490" cy="71877"/>
          </a:xfrm>
          <a:prstGeom prst="ellipse">
            <a:avLst/>
          </a:prstGeom>
          <a:solidFill>
            <a:srgbClr val="FEF6F0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DB7CDA79-D3A2-4D5D-9797-B2A0BE774135}"/>
              </a:ext>
            </a:extLst>
          </p:cNvPr>
          <p:cNvSpPr txBox="1"/>
          <p:nvPr/>
        </p:nvSpPr>
        <p:spPr>
          <a:xfrm>
            <a:off x="-1183432" y="9405608"/>
            <a:ext cx="971168" cy="20004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r>
              <a:rPr lang="ja-JP" altLang="en-US" sz="700" b="1" dirty="0">
                <a:latin typeface="AR PハイカラＰＯＰ体H" panose="040B0900000000000000" pitchFamily="50" charset="-128"/>
                <a:ea typeface="AR PハイカラＰＯＰ体H" panose="040B0900000000000000" pitchFamily="50" charset="-128"/>
              </a:rPr>
              <a:t>手作りタルトです</a:t>
            </a:r>
            <a:endParaRPr lang="en-US" altLang="ja-JP" sz="700" b="1" dirty="0">
              <a:latin typeface="AR PハイカラＰＯＰ体H" panose="040B0900000000000000" pitchFamily="50" charset="-128"/>
              <a:ea typeface="AR PハイカラＰＯＰ体H" panose="040B0900000000000000" pitchFamily="50" charset="-128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504A890B-A2B0-5E7D-5E50-E3701A314FAF}"/>
              </a:ext>
            </a:extLst>
          </p:cNvPr>
          <p:cNvSpPr txBox="1"/>
          <p:nvPr/>
        </p:nvSpPr>
        <p:spPr>
          <a:xfrm>
            <a:off x="-1839706" y="8999638"/>
            <a:ext cx="1393056" cy="19894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r>
              <a:rPr lang="ja-JP" altLang="en-US" sz="700" b="1" dirty="0">
                <a:latin typeface="AR PハイカラＰＯＰ体H" panose="040B0900000000000000" pitchFamily="50" charset="-128"/>
                <a:ea typeface="AR PハイカラＰＯＰ体H" panose="040B0900000000000000" pitchFamily="50" charset="-128"/>
              </a:rPr>
              <a:t>シフォンケーキも手作りです</a:t>
            </a:r>
            <a:endParaRPr lang="en-US" altLang="ja-JP" sz="700" b="1" dirty="0">
              <a:latin typeface="AR PハイカラＰＯＰ体H" panose="040B0900000000000000" pitchFamily="50" charset="-128"/>
              <a:ea typeface="AR PハイカラＰＯＰ体H" panose="040B0900000000000000" pitchFamily="50" charset="-128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FE27E351-CDB3-9B53-716F-D470C952FBCB}"/>
              </a:ext>
            </a:extLst>
          </p:cNvPr>
          <p:cNvSpPr/>
          <p:nvPr/>
        </p:nvSpPr>
        <p:spPr>
          <a:xfrm>
            <a:off x="104605" y="144709"/>
            <a:ext cx="6482144" cy="749297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小松原</a:t>
            </a:r>
            <a:r>
              <a:rPr lang="en-US" altLang="ja-JP" sz="2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DS</a:t>
            </a:r>
            <a:r>
              <a:rPr lang="ja-JP" altLang="en-US" sz="2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新聞　</a:t>
            </a:r>
            <a:r>
              <a:rPr lang="en-US" altLang="ja-JP" sz="2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2025</a:t>
            </a:r>
            <a:r>
              <a:rPr lang="ja-JP" altLang="en-US" sz="2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年　</a:t>
            </a:r>
            <a:r>
              <a:rPr lang="en-US" altLang="ja-JP" sz="2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</a:t>
            </a:r>
            <a:r>
              <a:rPr lang="ja-JP" altLang="en-US" sz="2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月号</a:t>
            </a:r>
            <a:endParaRPr kumimoji="1" lang="ja-JP" altLang="en-US" sz="28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Picture 2" descr="カタツムリとカエルのかわいいイラスト | 園だより、おたよりで使えるかわいいイラストの無料素材集【イラストだより】">
            <a:extLst>
              <a:ext uri="{FF2B5EF4-FFF2-40B4-BE49-F238E27FC236}">
                <a16:creationId xmlns:a16="http://schemas.microsoft.com/office/drawing/2014/main" id="{F71B1B93-AFC8-CAEF-7696-9AB8E4F251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975" y="210427"/>
            <a:ext cx="636659" cy="530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6月の定番の花アジサイのイラスト | ゆるくてかわいい無料イラスト・アイコン素材屋「ぴよたそ」">
            <a:extLst>
              <a:ext uri="{FF2B5EF4-FFF2-40B4-BE49-F238E27FC236}">
                <a16:creationId xmlns:a16="http://schemas.microsoft.com/office/drawing/2014/main" id="{F6039398-872C-B1E0-93B0-C831A8D264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524" y="247300"/>
            <a:ext cx="753625" cy="568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6048421D-4104-46AE-EBB5-FC513C81CBEA}"/>
              </a:ext>
            </a:extLst>
          </p:cNvPr>
          <p:cNvSpPr txBox="1"/>
          <p:nvPr/>
        </p:nvSpPr>
        <p:spPr>
          <a:xfrm>
            <a:off x="99988" y="798116"/>
            <a:ext cx="6488992" cy="9233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ja-JP" altLang="en-US" sz="1800" b="1" dirty="0">
                <a:latin typeface="AR PハイカラＰＯＰ体H" panose="040B0900000000000000" pitchFamily="50" charset="-128"/>
                <a:ea typeface="AR PハイカラＰＯＰ体H" panose="040B0900000000000000" pitchFamily="50" charset="-128"/>
              </a:rPr>
              <a:t>急に暑くなった</a:t>
            </a:r>
            <a:r>
              <a:rPr lang="en-US" altLang="ja-JP" sz="1800" b="1" dirty="0">
                <a:latin typeface="AR PハイカラＰＯＰ体H" panose="040B0900000000000000" pitchFamily="50" charset="-128"/>
                <a:ea typeface="AR PハイカラＰＯＰ体H" panose="040B0900000000000000" pitchFamily="50" charset="-128"/>
              </a:rPr>
              <a:t>5</a:t>
            </a:r>
            <a:r>
              <a:rPr lang="ja-JP" altLang="en-US" sz="1800" b="1" dirty="0">
                <a:latin typeface="AR PハイカラＰＯＰ体H" panose="040B0900000000000000" pitchFamily="50" charset="-128"/>
                <a:ea typeface="AR PハイカラＰＯＰ体H" panose="040B0900000000000000" pitchFamily="50" charset="-128"/>
              </a:rPr>
              <a:t>月も終わり、梅雨に入ります。</a:t>
            </a:r>
            <a:endParaRPr lang="en-US" altLang="ja-JP" sz="1800" b="1" dirty="0">
              <a:latin typeface="AR PハイカラＰＯＰ体H" panose="040B0900000000000000" pitchFamily="50" charset="-128"/>
              <a:ea typeface="AR PハイカラＰＯＰ体H" panose="040B0900000000000000" pitchFamily="50" charset="-128"/>
            </a:endParaRPr>
          </a:p>
          <a:p>
            <a:r>
              <a:rPr lang="ja-JP" altLang="en-US" sz="1800" b="1" dirty="0">
                <a:latin typeface="AR PハイカラＰＯＰ体H" panose="040B0900000000000000" pitchFamily="50" charset="-128"/>
                <a:ea typeface="AR PハイカラＰＯＰ体H" panose="040B0900000000000000" pitchFamily="50" charset="-128"/>
              </a:rPr>
              <a:t>より一層の体調管理と水分補給が必要になります。健康で来る夏を過ごしていきましょう。</a:t>
            </a:r>
            <a:endParaRPr lang="en-US" altLang="ja-JP" sz="1800" b="1" dirty="0">
              <a:latin typeface="AR PハイカラＰＯＰ体H" panose="040B0900000000000000" pitchFamily="50" charset="-128"/>
              <a:ea typeface="AR PハイカラＰＯＰ体H" panose="040B0900000000000000" pitchFamily="50" charset="-128"/>
            </a:endParaRPr>
          </a:p>
        </p:txBody>
      </p:sp>
      <p:pic>
        <p:nvPicPr>
          <p:cNvPr id="33" name="図 32">
            <a:extLst>
              <a:ext uri="{FF2B5EF4-FFF2-40B4-BE49-F238E27FC236}">
                <a16:creationId xmlns:a16="http://schemas.microsoft.com/office/drawing/2014/main" id="{EDD34F39-2854-7ABC-6976-D1F03DF468B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27" y="2169233"/>
            <a:ext cx="2208701" cy="1618218"/>
          </a:xfrm>
          <a:prstGeom prst="rect">
            <a:avLst/>
          </a:prstGeom>
        </p:spPr>
      </p:pic>
      <p:pic>
        <p:nvPicPr>
          <p:cNvPr id="36" name="図 35">
            <a:extLst>
              <a:ext uri="{FF2B5EF4-FFF2-40B4-BE49-F238E27FC236}">
                <a16:creationId xmlns:a16="http://schemas.microsoft.com/office/drawing/2014/main" id="{0A19EA85-465B-2544-014F-43AA7EA88B4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128" y="2209794"/>
            <a:ext cx="2154044" cy="1615533"/>
          </a:xfrm>
          <a:prstGeom prst="rect">
            <a:avLst/>
          </a:prstGeom>
        </p:spPr>
      </p:pic>
      <p:pic>
        <p:nvPicPr>
          <p:cNvPr id="38" name="図 37">
            <a:extLst>
              <a:ext uri="{FF2B5EF4-FFF2-40B4-BE49-F238E27FC236}">
                <a16:creationId xmlns:a16="http://schemas.microsoft.com/office/drawing/2014/main" id="{66EC85A9-E4BD-59FD-F8FE-2F5AD167E94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603" y="2215950"/>
            <a:ext cx="2145146" cy="1595723"/>
          </a:xfrm>
          <a:prstGeom prst="rect">
            <a:avLst/>
          </a:prstGeom>
        </p:spPr>
      </p:pic>
      <p:pic>
        <p:nvPicPr>
          <p:cNvPr id="40" name="図 39">
            <a:extLst>
              <a:ext uri="{FF2B5EF4-FFF2-40B4-BE49-F238E27FC236}">
                <a16:creationId xmlns:a16="http://schemas.microsoft.com/office/drawing/2014/main" id="{15062711-E7EA-86E6-666A-38AD11C406A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9" y="3795824"/>
            <a:ext cx="2232275" cy="1635105"/>
          </a:xfrm>
          <a:prstGeom prst="rect">
            <a:avLst/>
          </a:prstGeom>
        </p:spPr>
      </p:pic>
      <p:pic>
        <p:nvPicPr>
          <p:cNvPr id="42" name="図 41">
            <a:extLst>
              <a:ext uri="{FF2B5EF4-FFF2-40B4-BE49-F238E27FC236}">
                <a16:creationId xmlns:a16="http://schemas.microsoft.com/office/drawing/2014/main" id="{6F9B828F-A660-5373-D7D2-B1AF45014D3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274" y="3809655"/>
            <a:ext cx="2180140" cy="1635105"/>
          </a:xfrm>
          <a:prstGeom prst="rect">
            <a:avLst/>
          </a:prstGeom>
        </p:spPr>
      </p:pic>
      <p:pic>
        <p:nvPicPr>
          <p:cNvPr id="44" name="図 43">
            <a:extLst>
              <a:ext uri="{FF2B5EF4-FFF2-40B4-BE49-F238E27FC236}">
                <a16:creationId xmlns:a16="http://schemas.microsoft.com/office/drawing/2014/main" id="{01EDC42E-C6DC-8604-C108-68DF362E63A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9308" y="3797529"/>
            <a:ext cx="2133264" cy="1633400"/>
          </a:xfrm>
          <a:prstGeom prst="rect">
            <a:avLst/>
          </a:prstGeom>
        </p:spPr>
      </p:pic>
      <p:sp>
        <p:nvSpPr>
          <p:cNvPr id="20" name="四角形: 対角を切り取る 19">
            <a:extLst>
              <a:ext uri="{FF2B5EF4-FFF2-40B4-BE49-F238E27FC236}">
                <a16:creationId xmlns:a16="http://schemas.microsoft.com/office/drawing/2014/main" id="{D7CC51CB-E403-FAA6-A294-27DDA6EFA274}"/>
              </a:ext>
            </a:extLst>
          </p:cNvPr>
          <p:cNvSpPr/>
          <p:nvPr/>
        </p:nvSpPr>
        <p:spPr>
          <a:xfrm>
            <a:off x="111925" y="1670921"/>
            <a:ext cx="6474824" cy="814274"/>
          </a:xfrm>
          <a:prstGeom prst="snip2DiagRect">
            <a:avLst/>
          </a:prstGeom>
          <a:solidFill>
            <a:srgbClr val="DE10C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/>
              <a:t>地域のボランティアさんによる</a:t>
            </a:r>
            <a:endParaRPr kumimoji="1" lang="en-US" altLang="ja-JP" b="1" dirty="0"/>
          </a:p>
          <a:p>
            <a:pPr algn="ctr"/>
            <a:r>
              <a:rPr lang="ja-JP" altLang="en-US" b="1" dirty="0"/>
              <a:t>～ハワイアンショー～</a:t>
            </a:r>
            <a:endParaRPr kumimoji="1" lang="ja-JP" altLang="en-US" b="1" dirty="0"/>
          </a:p>
        </p:txBody>
      </p:sp>
      <p:pic>
        <p:nvPicPr>
          <p:cNvPr id="1030" name="Picture 6" descr="フラダンスのイラスト「家族でフラダンス」 | かわいいフリー素材集 いらすとや">
            <a:extLst>
              <a:ext uri="{FF2B5EF4-FFF2-40B4-BE49-F238E27FC236}">
                <a16:creationId xmlns:a16="http://schemas.microsoft.com/office/drawing/2014/main" id="{F55B7E57-0BCF-48E3-49B7-B111C0C457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702" y="1692540"/>
            <a:ext cx="862878" cy="814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ハワイのフラダンスのイラスト - ONWAイラスト">
            <a:extLst>
              <a:ext uri="{FF2B5EF4-FFF2-40B4-BE49-F238E27FC236}">
                <a16:creationId xmlns:a16="http://schemas.microsoft.com/office/drawing/2014/main" id="{732D7C57-BFBF-73EF-99A8-3F1D6426C6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2840" y="1826557"/>
            <a:ext cx="1092222" cy="546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8C3C9923-73F5-8B51-8B46-22469A57A525}"/>
              </a:ext>
            </a:extLst>
          </p:cNvPr>
          <p:cNvSpPr/>
          <p:nvPr/>
        </p:nvSpPr>
        <p:spPr>
          <a:xfrm>
            <a:off x="111925" y="5423531"/>
            <a:ext cx="6439548" cy="161821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1" name="図 70">
            <a:extLst>
              <a:ext uri="{FF2B5EF4-FFF2-40B4-BE49-F238E27FC236}">
                <a16:creationId xmlns:a16="http://schemas.microsoft.com/office/drawing/2014/main" id="{EA25C0C8-3D0B-C5F0-F763-DC9E03F53E22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328" y="5397612"/>
            <a:ext cx="2041833" cy="1531375"/>
          </a:xfrm>
          <a:prstGeom prst="rect">
            <a:avLst/>
          </a:prstGeom>
        </p:spPr>
      </p:pic>
      <p:pic>
        <p:nvPicPr>
          <p:cNvPr id="62" name="図 61">
            <a:extLst>
              <a:ext uri="{FF2B5EF4-FFF2-40B4-BE49-F238E27FC236}">
                <a16:creationId xmlns:a16="http://schemas.microsoft.com/office/drawing/2014/main" id="{0A114C65-0B42-A417-34F0-B844A2CD2003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8031" y="5355206"/>
            <a:ext cx="2108718" cy="1555081"/>
          </a:xfrm>
          <a:prstGeom prst="rect">
            <a:avLst/>
          </a:prstGeom>
        </p:spPr>
      </p:pic>
      <p:pic>
        <p:nvPicPr>
          <p:cNvPr id="55" name="図 54">
            <a:extLst>
              <a:ext uri="{FF2B5EF4-FFF2-40B4-BE49-F238E27FC236}">
                <a16:creationId xmlns:a16="http://schemas.microsoft.com/office/drawing/2014/main" id="{FA4D6017-0131-9AA9-6C2A-BBA55092D369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25" y="5367059"/>
            <a:ext cx="2041833" cy="1531374"/>
          </a:xfrm>
          <a:prstGeom prst="rect">
            <a:avLst/>
          </a:prstGeom>
        </p:spPr>
      </p:pic>
      <p:sp>
        <p:nvSpPr>
          <p:cNvPr id="45" name="四角形: 対角を切り取る 44">
            <a:extLst>
              <a:ext uri="{FF2B5EF4-FFF2-40B4-BE49-F238E27FC236}">
                <a16:creationId xmlns:a16="http://schemas.microsoft.com/office/drawing/2014/main" id="{3BEC3CB6-5A00-2B6F-B375-CC7B16410BC2}"/>
              </a:ext>
            </a:extLst>
          </p:cNvPr>
          <p:cNvSpPr/>
          <p:nvPr/>
        </p:nvSpPr>
        <p:spPr>
          <a:xfrm>
            <a:off x="1210516" y="5122302"/>
            <a:ext cx="4167333" cy="505215"/>
          </a:xfrm>
          <a:prstGeom prst="snip2Diag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00" b="1" dirty="0">
                <a:solidFill>
                  <a:schemeClr val="tx1"/>
                </a:solidFill>
              </a:rPr>
              <a:t>母の日のイベント～お手紙作り～</a:t>
            </a:r>
            <a:endParaRPr kumimoji="1" lang="en-US" altLang="ja-JP" sz="1600" b="1" dirty="0">
              <a:solidFill>
                <a:schemeClr val="tx1"/>
              </a:solidFill>
            </a:endParaRPr>
          </a:p>
        </p:txBody>
      </p:sp>
      <p:pic>
        <p:nvPicPr>
          <p:cNvPr id="46" name="Picture 10" descr="母の日のイラスト（カーネーションの花束）（2カット） - イラストくん">
            <a:extLst>
              <a:ext uri="{FF2B5EF4-FFF2-40B4-BE49-F238E27FC236}">
                <a16:creationId xmlns:a16="http://schemas.microsoft.com/office/drawing/2014/main" id="{B2018605-F5E6-295F-6E0F-5B5F29775C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154" y="5159127"/>
            <a:ext cx="388464" cy="388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母の日のロゴ（カーネーション）の無料フリーイラスト | 咲くっとイラスト（さくっといらすと）">
            <a:extLst>
              <a:ext uri="{FF2B5EF4-FFF2-40B4-BE49-F238E27FC236}">
                <a16:creationId xmlns:a16="http://schemas.microsoft.com/office/drawing/2014/main" id="{ECF544D9-2A1B-CB10-F9E0-9AF1C59BDE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991" y="5160973"/>
            <a:ext cx="456375" cy="427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792D4831-BD6B-D0E2-B5EF-58BB2F75E6C5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25" y="7216551"/>
            <a:ext cx="1656032" cy="1242024"/>
          </a:xfrm>
          <a:prstGeom prst="rect">
            <a:avLst/>
          </a:prstGeom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33A02879-5790-0507-32B3-CC056B502ED8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67" y="8453942"/>
            <a:ext cx="1686799" cy="1288564"/>
          </a:xfrm>
          <a:prstGeom prst="rect">
            <a:avLst/>
          </a:prstGeom>
        </p:spPr>
      </p:pic>
      <p:pic>
        <p:nvPicPr>
          <p:cNvPr id="27" name="図 26">
            <a:extLst>
              <a:ext uri="{FF2B5EF4-FFF2-40B4-BE49-F238E27FC236}">
                <a16:creationId xmlns:a16="http://schemas.microsoft.com/office/drawing/2014/main" id="{6011F9B7-EF60-8651-A161-D7D71AE9F63A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358" y="7207701"/>
            <a:ext cx="1661664" cy="1246248"/>
          </a:xfrm>
          <a:prstGeom prst="rect">
            <a:avLst/>
          </a:prstGeom>
        </p:spPr>
      </p:pic>
      <p:pic>
        <p:nvPicPr>
          <p:cNvPr id="29" name="図 28">
            <a:extLst>
              <a:ext uri="{FF2B5EF4-FFF2-40B4-BE49-F238E27FC236}">
                <a16:creationId xmlns:a16="http://schemas.microsoft.com/office/drawing/2014/main" id="{EC6C99CD-6C85-EE35-F557-21ADBC086980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276" y="8470260"/>
            <a:ext cx="1661770" cy="1279392"/>
          </a:xfrm>
          <a:prstGeom prst="rect">
            <a:avLst/>
          </a:prstGeom>
        </p:spPr>
      </p:pic>
      <p:sp>
        <p:nvSpPr>
          <p:cNvPr id="77" name="四角形: 対角を切り取る 76">
            <a:extLst>
              <a:ext uri="{FF2B5EF4-FFF2-40B4-BE49-F238E27FC236}">
                <a16:creationId xmlns:a16="http://schemas.microsoft.com/office/drawing/2014/main" id="{25CE0B82-54FF-A98F-EC32-865DE0B810FB}"/>
              </a:ext>
            </a:extLst>
          </p:cNvPr>
          <p:cNvSpPr/>
          <p:nvPr/>
        </p:nvSpPr>
        <p:spPr>
          <a:xfrm>
            <a:off x="108967" y="6836086"/>
            <a:ext cx="4686187" cy="468220"/>
          </a:xfrm>
          <a:prstGeom prst="snip2Diag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 dirty="0">
                <a:solidFill>
                  <a:schemeClr val="tx1"/>
                </a:solidFill>
              </a:rPr>
              <a:t>　陽気もよくなって来たのでピクニック～芹沢公園～</a:t>
            </a:r>
            <a:endParaRPr kumimoji="1" lang="en-US" altLang="ja-JP" sz="1400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ピクニック・行楽のお弁当のイラスト | フリー素材 イラストミント">
            <a:extLst>
              <a:ext uri="{FF2B5EF4-FFF2-40B4-BE49-F238E27FC236}">
                <a16:creationId xmlns:a16="http://schemas.microsoft.com/office/drawing/2014/main" id="{11A3BC95-CB21-6A16-E78E-5926D23203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85" y="6854917"/>
            <a:ext cx="516283" cy="468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ピクニックの準備 | イラストレイン🚂 - イラスト無料素材">
            <a:extLst>
              <a:ext uri="{FF2B5EF4-FFF2-40B4-BE49-F238E27FC236}">
                <a16:creationId xmlns:a16="http://schemas.microsoft.com/office/drawing/2014/main" id="{E5EF4271-3872-BF22-D57D-898039EB6E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1161" y="6849917"/>
            <a:ext cx="423461" cy="423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E2574E91-DA77-3AEB-294A-264049ED419E}"/>
              </a:ext>
            </a:extLst>
          </p:cNvPr>
          <p:cNvSpPr/>
          <p:nvPr/>
        </p:nvSpPr>
        <p:spPr>
          <a:xfrm>
            <a:off x="3454021" y="7311452"/>
            <a:ext cx="3159041" cy="24587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8DAAB2D4-012A-941A-802F-0A8194D08443}"/>
              </a:ext>
            </a:extLst>
          </p:cNvPr>
          <p:cNvSpPr/>
          <p:nvPr/>
        </p:nvSpPr>
        <p:spPr>
          <a:xfrm>
            <a:off x="4814727" y="6886383"/>
            <a:ext cx="1797845" cy="41442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6E0A5D27-FC8A-CE32-FDC3-E64B78856BAA}"/>
              </a:ext>
            </a:extLst>
          </p:cNvPr>
          <p:cNvSpPr/>
          <p:nvPr/>
        </p:nvSpPr>
        <p:spPr>
          <a:xfrm>
            <a:off x="3478423" y="7324518"/>
            <a:ext cx="3108326" cy="109562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7" name="図 36">
            <a:extLst>
              <a:ext uri="{FF2B5EF4-FFF2-40B4-BE49-F238E27FC236}">
                <a16:creationId xmlns:a16="http://schemas.microsoft.com/office/drawing/2014/main" id="{6E748B82-675C-A382-9B39-128F28986BF4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1153" y="7331378"/>
            <a:ext cx="1451687" cy="1088765"/>
          </a:xfrm>
          <a:prstGeom prst="rect">
            <a:avLst/>
          </a:prstGeom>
        </p:spPr>
      </p:pic>
      <p:sp>
        <p:nvSpPr>
          <p:cNvPr id="66" name="楕円 65">
            <a:extLst>
              <a:ext uri="{FF2B5EF4-FFF2-40B4-BE49-F238E27FC236}">
                <a16:creationId xmlns:a16="http://schemas.microsoft.com/office/drawing/2014/main" id="{9A598D4F-D707-AE61-1E65-7F153C608AC5}"/>
              </a:ext>
            </a:extLst>
          </p:cNvPr>
          <p:cNvSpPr/>
          <p:nvPr/>
        </p:nvSpPr>
        <p:spPr>
          <a:xfrm>
            <a:off x="3214689" y="9190966"/>
            <a:ext cx="3386713" cy="510639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b="1" dirty="0"/>
              <a:t>５月の</a:t>
            </a:r>
            <a:r>
              <a:rPr lang="ja-JP" altLang="en-US" sz="1600" b="1" dirty="0"/>
              <a:t>誕生日の利用者様</a:t>
            </a:r>
            <a:endParaRPr kumimoji="1" lang="ja-JP" altLang="en-US" sz="1600" b="1" dirty="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1F9D04EB-A061-3FC2-50AF-38CDDC846EBB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840" y="7309091"/>
            <a:ext cx="1683908" cy="1111051"/>
          </a:xfrm>
          <a:prstGeom prst="rect">
            <a:avLst/>
          </a:prstGeom>
        </p:spPr>
      </p:pic>
      <p:pic>
        <p:nvPicPr>
          <p:cNvPr id="11" name="Picture 2" descr="誕生日ケーキの無料イラスト | フリーイラスト素材集 ジャパクリップ">
            <a:extLst>
              <a:ext uri="{FF2B5EF4-FFF2-40B4-BE49-F238E27FC236}">
                <a16:creationId xmlns:a16="http://schemas.microsoft.com/office/drawing/2014/main" id="{C6B980F0-9074-1A0F-E7FB-8F58E9523F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5440" y="8183287"/>
            <a:ext cx="1186950" cy="1046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8" descr="誕生日（バースデー・お祝い）イラスト・無料素材">
            <a:extLst>
              <a:ext uri="{FF2B5EF4-FFF2-40B4-BE49-F238E27FC236}">
                <a16:creationId xmlns:a16="http://schemas.microsoft.com/office/drawing/2014/main" id="{1BEA97DB-931A-7B11-44BA-BD86B47CFC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7686" y="8410601"/>
            <a:ext cx="969063" cy="758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6" descr="誕生日（バースデー・お祝い）イラスト・無料素材">
            <a:extLst>
              <a:ext uri="{FF2B5EF4-FFF2-40B4-BE49-F238E27FC236}">
                <a16:creationId xmlns:a16="http://schemas.microsoft.com/office/drawing/2014/main" id="{3CD130ED-AF5D-68C7-F275-F8CC5FDA3B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9489" y="8440069"/>
            <a:ext cx="869240" cy="68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ギンガムチェック 柄：イラスト無料">
            <a:extLst>
              <a:ext uri="{FF2B5EF4-FFF2-40B4-BE49-F238E27FC236}">
                <a16:creationId xmlns:a16="http://schemas.microsoft.com/office/drawing/2014/main" id="{B0D3EFAB-3912-CFB2-7AC1-A165C5093C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597" y="6875734"/>
            <a:ext cx="1784806" cy="432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5746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4CF73-3AA9-41C6-BF30-5D7D34259693}" type="datetimeFigureOut">
              <a:rPr kumimoji="1" lang="ja-JP" altLang="en-US" smtClean="0"/>
              <a:t>2025/5/31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36232-CF79-4C6C-AA5C-AB46F8313B8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6957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4CF73-3AA9-41C6-BF30-5D7D34259693}" type="datetimeFigureOut">
              <a:rPr kumimoji="1" lang="ja-JP" altLang="en-US" smtClean="0"/>
              <a:t>2025/5/31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36232-CF79-4C6C-AA5C-AB46F8313B8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9983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4CF73-3AA9-41C6-BF30-5D7D34259693}" type="datetimeFigureOut">
              <a:rPr kumimoji="1" lang="ja-JP" altLang="en-US" smtClean="0"/>
              <a:t>2025/5/31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36232-CF79-4C6C-AA5C-AB46F8313B8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2704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4CF73-3AA9-41C6-BF30-5D7D34259693}" type="datetimeFigureOut">
              <a:rPr kumimoji="1" lang="ja-JP" altLang="en-US" smtClean="0"/>
              <a:t>2025/5/31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36232-CF79-4C6C-AA5C-AB46F8313B8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1027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4CF73-3AA9-41C6-BF30-5D7D34259693}" type="datetimeFigureOut">
              <a:rPr kumimoji="1" lang="ja-JP" altLang="en-US" smtClean="0"/>
              <a:t>2025/5/31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36232-CF79-4C6C-AA5C-AB46F8313B8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4226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4CF73-3AA9-41C6-BF30-5D7D34259693}" type="datetimeFigureOut">
              <a:rPr kumimoji="1" lang="ja-JP" altLang="en-US" smtClean="0"/>
              <a:t>2025/5/31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36232-CF79-4C6C-AA5C-AB46F8313B8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3884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4CF73-3AA9-41C6-BF30-5D7D34259693}" type="datetimeFigureOut">
              <a:rPr kumimoji="1" lang="ja-JP" altLang="en-US" smtClean="0"/>
              <a:t>2025/5/31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36232-CF79-4C6C-AA5C-AB46F8313B8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4368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4CF73-3AA9-41C6-BF30-5D7D34259693}" type="datetimeFigureOut">
              <a:rPr kumimoji="1" lang="ja-JP" altLang="en-US" smtClean="0"/>
              <a:t>2025/5/31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36232-CF79-4C6C-AA5C-AB46F8313B8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64240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4CF73-3AA9-41C6-BF30-5D7D34259693}" type="datetimeFigureOut">
              <a:rPr kumimoji="1" lang="ja-JP" altLang="en-US" smtClean="0"/>
              <a:t>2025/5/31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36232-CF79-4C6C-AA5C-AB46F8313B8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4325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4CF73-3AA9-41C6-BF30-5D7D34259693}" type="datetimeFigureOut">
              <a:rPr kumimoji="1" lang="ja-JP" altLang="en-US" smtClean="0"/>
              <a:t>2025/5/31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36232-CF79-4C6C-AA5C-AB46F8313B8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3526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4CF73-3AA9-41C6-BF30-5D7D34259693}" type="datetimeFigureOut">
              <a:rPr kumimoji="1" lang="ja-JP" altLang="en-US" smtClean="0"/>
              <a:t>2025/5/31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36232-CF79-4C6C-AA5C-AB46F8313B8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9431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54CF73-3AA9-41C6-BF30-5D7D34259693}" type="datetimeFigureOut">
              <a:rPr kumimoji="1" lang="ja-JP" altLang="en-US" smtClean="0"/>
              <a:t>2025/5/31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136232-CF79-4C6C-AA5C-AB46F8313B8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8291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8508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18914</TotalTime>
  <Words>80</Words>
  <Application>Microsoft Office PowerPoint</Application>
  <PresentationFormat>ワイド画面</PresentationFormat>
  <Paragraphs>10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AR PハイカラＰＯＰ体H</vt:lpstr>
      <vt:lpstr>ＭＳ Ｐ明朝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長谷部雅人</dc:creator>
  <cp:lastModifiedBy>陽介 石井</cp:lastModifiedBy>
  <cp:revision>1259</cp:revision>
  <cp:lastPrinted>2025-05-21T06:40:56Z</cp:lastPrinted>
  <dcterms:created xsi:type="dcterms:W3CDTF">2014-05-28T11:26:15Z</dcterms:created>
  <dcterms:modified xsi:type="dcterms:W3CDTF">2025-05-31T07:08:22Z</dcterms:modified>
</cp:coreProperties>
</file>