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00"/>
    <a:srgbClr val="F2F268"/>
    <a:srgbClr val="BC2C82"/>
    <a:srgbClr val="FF5353"/>
    <a:srgbClr val="FFA2A1"/>
    <a:srgbClr val="FFDDDD"/>
    <a:srgbClr val="BF0B0B"/>
    <a:srgbClr val="EED6EF"/>
    <a:srgbClr val="E4BAE2"/>
    <a:srgbClr val="F3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53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llust-box.jp/sozai/154958/" TargetMode="External"/><Relationship Id="rId13" Type="http://schemas.openxmlformats.org/officeDocument/2006/relationships/hyperlink" Target="https://illustmansion.com/flower/pink/carnation" TargetMode="External"/><Relationship Id="rId18" Type="http://schemas.openxmlformats.org/officeDocument/2006/relationships/hyperlink" Target="https://www.ac-illust.com/main/detail.php?id=23835915&amp;word=%E3%82%A2%E3%82%B8%E3%82%B5%E3%82%A4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7" Type="http://schemas.openxmlformats.org/officeDocument/2006/relationships/image" Target="../media/image3.jpg"/><Relationship Id="rId12" Type="http://schemas.openxmlformats.org/officeDocument/2006/relationships/image" Target="../media/image6.png"/><Relationship Id="rId17" Type="http://schemas.openxmlformats.org/officeDocument/2006/relationships/image" Target="../media/image9.jpeg"/><Relationship Id="rId25" Type="http://schemas.openxmlformats.org/officeDocument/2006/relationships/image" Target="../media/image15.png"/><Relationship Id="rId2" Type="http://schemas.openxmlformats.org/officeDocument/2006/relationships/slide" Target="../slides/slide1.xml"/><Relationship Id="rId16" Type="http://schemas.openxmlformats.org/officeDocument/2006/relationships/hyperlink" Target="https://season-freeillust.com/summer/summer59.html" TargetMode="External"/><Relationship Id="rId20" Type="http://schemas.openxmlformats.org/officeDocument/2006/relationships/image" Target="../media/image11.png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llust-box.jp/sozai/276558/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jp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hyperlink" Target="https://www.pinterest.jp/pin/no-1439483ac2022--1131670212586857951/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s://www.ac-illust.com/main/detail.php?id=25067626&amp;word=%E4%BA%94%E6%9C%88%E4%BA%BA%E5%BD%A2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7.png"/><Relationship Id="rId22" Type="http://schemas.openxmlformats.org/officeDocument/2006/relationships/hyperlink" Target="https://season-freeillust.com/summer/summer-l08.html" TargetMode="External"/><Relationship Id="rId27" Type="http://schemas.openxmlformats.org/officeDocument/2006/relationships/hyperlink" Target="https://www.pinterest.de/pin/658370039264327953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図 86">
            <a:extLst>
              <a:ext uri="{FF2B5EF4-FFF2-40B4-BE49-F238E27FC236}">
                <a16:creationId xmlns:a16="http://schemas.microsoft.com/office/drawing/2014/main" id="{21FEA6DE-6181-EE32-4983-2089C44F3D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08119" y="7853698"/>
            <a:ext cx="2529050" cy="1905218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11BF1A6A-8AFC-188B-A26C-BB692AF8E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897" y="7932566"/>
            <a:ext cx="1891821" cy="1891821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BF854216-A746-379C-73E5-417727109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881975" y="7795441"/>
            <a:ext cx="2868171" cy="204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7BA3FD72-C817-8CC1-E6EC-934363CD144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52567" y="5392980"/>
            <a:ext cx="4430628" cy="2383566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B6E21CE7-1CDD-3886-AABC-C9FF78A93B0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1" y="5642583"/>
            <a:ext cx="6663506" cy="1862490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10BD21F-4C5D-011C-A902-416BBA34423D}"/>
              </a:ext>
            </a:extLst>
          </p:cNvPr>
          <p:cNvGrpSpPr/>
          <p:nvPr/>
        </p:nvGrpSpPr>
        <p:grpSpPr>
          <a:xfrm>
            <a:off x="-352047" y="1889507"/>
            <a:ext cx="7439846" cy="4026416"/>
            <a:chOff x="-8133009" y="1742997"/>
            <a:chExt cx="7439846" cy="4026416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9654164B-7DCA-E5FF-4C7B-7BBAF38F5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-4719579" y="1742997"/>
              <a:ext cx="4026416" cy="4026416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56602C99-2032-6E8F-6820-FEB7D1C11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-8133009" y="1742997"/>
              <a:ext cx="4026416" cy="4026416"/>
            </a:xfrm>
            <a:prstGeom prst="rect">
              <a:avLst/>
            </a:prstGeom>
          </p:spPr>
        </p:pic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C2B9BCB-8736-224A-40BB-04BEFB8D83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47" y="2584839"/>
            <a:ext cx="6572057" cy="275542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8207BB9-BEC5-8A12-8F16-D66B6FB40C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78540"/>
          <a:stretch/>
        </p:blipFill>
        <p:spPr>
          <a:xfrm>
            <a:off x="-4" y="888601"/>
            <a:ext cx="6735763" cy="102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17" y="1035111"/>
            <a:ext cx="6494519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 Rain, No Flowers.</a:t>
            </a: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雨が降ってくれるおかげで、素敵な花がさきますね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106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3659739" y="9192002"/>
            <a:ext cx="3963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32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32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3200" b="1" cap="none" spc="0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83000">
                      <a:schemeClr val="tx2">
                        <a:lumMod val="60000"/>
                        <a:lumOff val="40000"/>
                      </a:schemeClr>
                    </a:gs>
                    <a:gs pos="71000">
                      <a:schemeClr val="accent1">
                        <a:lumMod val="40000"/>
                        <a:lumOff val="60000"/>
                      </a:schemeClr>
                    </a:gs>
                    <a:gs pos="41000">
                      <a:schemeClr val="accent1">
                        <a:lumMod val="20000"/>
                        <a:lumOff val="80000"/>
                      </a:schemeClr>
                    </a:gs>
                    <a:gs pos="28000">
                      <a:schemeClr val="tx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F51B71C-D7CB-06A7-8C82-DCA3263BE1B9}"/>
              </a:ext>
            </a:extLst>
          </p:cNvPr>
          <p:cNvSpPr txBox="1"/>
          <p:nvPr/>
        </p:nvSpPr>
        <p:spPr>
          <a:xfrm>
            <a:off x="771809" y="5170986"/>
            <a:ext cx="5192132" cy="338554"/>
          </a:xfrm>
          <a:prstGeom prst="rect">
            <a:avLst/>
          </a:prstGeom>
          <a:gradFill>
            <a:gsLst>
              <a:gs pos="55000">
                <a:srgbClr val="FF5353"/>
              </a:gs>
              <a:gs pos="0">
                <a:srgbClr val="FFDDDD"/>
              </a:gs>
              <a:gs pos="100000">
                <a:srgbClr val="FFDDDD"/>
              </a:gs>
            </a:gsLst>
          </a:gradFill>
          <a:ln>
            <a:solidFill>
              <a:srgbClr val="BC2C8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日ごろの感謝を込めてカーネーション飾りをお贈りしました</a:t>
            </a:r>
            <a:endParaRPr kumimoji="1" lang="en-US" altLang="ja-JP" sz="16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10D5E99-B5A8-D2DC-532D-2407037198B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3646" y="0"/>
            <a:ext cx="653413" cy="92638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F756830-542A-8B75-454E-3F76FABBBD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33" y="1805509"/>
            <a:ext cx="6572058" cy="1231499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4F1E868-D90E-4FCC-D3CC-B1F7A46842CB}"/>
              </a:ext>
            </a:extLst>
          </p:cNvPr>
          <p:cNvSpPr txBox="1"/>
          <p:nvPr/>
        </p:nvSpPr>
        <p:spPr>
          <a:xfrm>
            <a:off x="304599" y="7575117"/>
            <a:ext cx="6126551" cy="338554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姉妹店のデイサービス小松原と合同で、ハワイアンダンスの鑑賞！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8D8A86F-4A95-6177-A56B-8DD37E549515}"/>
              </a:ext>
            </a:extLst>
          </p:cNvPr>
          <p:cNvGrpSpPr/>
          <p:nvPr/>
        </p:nvGrpSpPr>
        <p:grpSpPr>
          <a:xfrm>
            <a:off x="48350" y="5333988"/>
            <a:ext cx="6648376" cy="2416438"/>
            <a:chOff x="26929" y="5357833"/>
            <a:chExt cx="6648376" cy="2416438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DAED93B8-C179-23EC-1876-E7BF730A4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V="1">
              <a:off x="5029292" y="5455779"/>
              <a:ext cx="1646013" cy="733224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1C1085CD-548E-D6BA-64A7-75A4A126B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1732223" y="5357833"/>
              <a:ext cx="3215415" cy="803854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C350C5D3-47CE-D5D5-C8DC-725D3AC20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H="1" flipV="1">
              <a:off x="26929" y="6969529"/>
              <a:ext cx="1646063" cy="731583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02CDEE9D-A3F2-A682-A7D0-FAD66B214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H="1">
              <a:off x="55738" y="5457420"/>
              <a:ext cx="1646063" cy="731583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E65E1E10-6AA8-B0BD-3542-DD71A20FC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V="1">
              <a:off x="5026549" y="7020932"/>
              <a:ext cx="1646063" cy="731583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C551E126-28E2-954E-3237-001650F7E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flipV="1">
              <a:off x="1758393" y="6969529"/>
              <a:ext cx="3218967" cy="804742"/>
            </a:xfrm>
            <a:prstGeom prst="rect">
              <a:avLst/>
            </a:prstGeom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B779BC03-4341-9371-B26C-568C79E7F9B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2076" y="7853698"/>
            <a:ext cx="6395258" cy="1835055"/>
          </a:xfrm>
          <a:prstGeom prst="rect">
            <a:avLst/>
          </a:prstGeom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709873F6-8E83-8525-D9B7-AF5D52FA8F6D}"/>
              </a:ext>
            </a:extLst>
          </p:cNvPr>
          <p:cNvGrpSpPr/>
          <p:nvPr/>
        </p:nvGrpSpPr>
        <p:grpSpPr>
          <a:xfrm>
            <a:off x="1694413" y="7842462"/>
            <a:ext cx="1283276" cy="1163919"/>
            <a:chOff x="-4154908" y="1300303"/>
            <a:chExt cx="4081030" cy="3473409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03519B6A-FCC6-D8A2-D730-E90268C63EEB}"/>
                </a:ext>
              </a:extLst>
            </p:cNvPr>
            <p:cNvSpPr/>
            <p:nvPr/>
          </p:nvSpPr>
          <p:spPr>
            <a:xfrm>
              <a:off x="-3474745" y="2700908"/>
              <a:ext cx="1754134" cy="14401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E8A3ADA3-DA81-8C33-1016-2C2D864B5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-4154908" y="1300303"/>
              <a:ext cx="4081030" cy="3473409"/>
            </a:xfrm>
            <a:prstGeom prst="rect">
              <a:avLst/>
            </a:prstGeom>
          </p:spPr>
        </p:pic>
      </p:grp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7926049-E83D-3FD6-2AAB-667B22712BD0}"/>
              </a:ext>
            </a:extLst>
          </p:cNvPr>
          <p:cNvSpPr txBox="1"/>
          <p:nvPr/>
        </p:nvSpPr>
        <p:spPr>
          <a:xfrm>
            <a:off x="1881976" y="9407445"/>
            <a:ext cx="286817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端午の節句にちらし寿司！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6041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307</cp:revision>
  <cp:lastPrinted>2025-05-30T03:58:23Z</cp:lastPrinted>
  <dcterms:created xsi:type="dcterms:W3CDTF">2022-02-22T07:39:39Z</dcterms:created>
  <dcterms:modified xsi:type="dcterms:W3CDTF">2025-05-31T07:06:33Z</dcterms:modified>
</cp:coreProperties>
</file>