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1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2C82"/>
    <a:srgbClr val="FFDDDD"/>
    <a:srgbClr val="EED6EF"/>
    <a:srgbClr val="E4BAE2"/>
    <a:srgbClr val="BF0B0B"/>
    <a:srgbClr val="FFD700"/>
    <a:srgbClr val="FFA2A1"/>
    <a:srgbClr val="F33939"/>
    <a:srgbClr val="A50021"/>
    <a:srgbClr val="65D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1" d="100"/>
          <a:sy n="41" d="100"/>
        </p:scale>
        <p:origin x="1272" y="53"/>
      </p:cViewPr>
      <p:guideLst>
        <p:guide orient="horz" pos="3561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r">
              <a:defRPr sz="1200"/>
            </a:lvl1pPr>
          </a:lstStyle>
          <a:p>
            <a:fld id="{BFA65083-D9C3-4B39-A7D0-94C351FC0165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7" tIns="45694" rIns="91387" bIns="456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87" tIns="45694" rIns="91387" bIns="456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r">
              <a:defRPr sz="1200"/>
            </a:lvl1pPr>
          </a:lstStyle>
          <a:p>
            <a:fld id="{C2D93E02-5941-4E1E-A935-DE6C384A9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42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hyperlink" Target="https://www.season-freeillust.com/spring-illust.html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://illust-stock.com/background-hinamaturi" TargetMode="External"/><Relationship Id="rId12" Type="http://schemas.openxmlformats.org/officeDocument/2006/relationships/hyperlink" Target="https://ja.ui-123.com/post/cee13583.html" TargetMode="External"/><Relationship Id="rId17" Type="http://schemas.openxmlformats.org/officeDocument/2006/relationships/image" Target="../media/image10.png"/><Relationship Id="rId2" Type="http://schemas.openxmlformats.org/officeDocument/2006/relationships/slide" Target="../slides/slide1.xml"/><Relationship Id="rId16" Type="http://schemas.openxmlformats.org/officeDocument/2006/relationships/image" Target="../media/image9.png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hyperlink" Target="https://gahag.net/004743-cherry-blossoms/" TargetMode="External"/><Relationship Id="rId10" Type="http://schemas.openxmlformats.org/officeDocument/2006/relationships/hyperlink" Target="https://season-freeillust.com/spring/spring18.html" TargetMode="External"/><Relationship Id="rId19" Type="http://schemas.openxmlformats.org/officeDocument/2006/relationships/image" Target="../media/image11.png"/><Relationship Id="rId4" Type="http://schemas.openxmlformats.org/officeDocument/2006/relationships/hyperlink" Target="https://flowerillust.com/html/rose/rose3138.html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6511AB6B-866E-5ED4-5D0F-A1785B66D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47" y="7418411"/>
            <a:ext cx="3636456" cy="242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EBDDFE8-26D4-F36E-B07F-0FDDAE75F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92" y="8026636"/>
            <a:ext cx="3029975" cy="147536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AB3406F-C4B5-EF77-52E6-3512E528A7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547950" y="7760131"/>
            <a:ext cx="3159273" cy="210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B82A62BF-AA9A-D49F-9B0B-C7C89B5469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5516" y="7898940"/>
            <a:ext cx="2371550" cy="1780186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A09DADCB-92ED-45CC-7497-7BC26771AF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10800000">
            <a:off x="33240" y="3341458"/>
            <a:ext cx="6661201" cy="4500811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11A9F248-7E05-7E5C-3390-06D24BFC27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3279" y="1921205"/>
            <a:ext cx="6661201" cy="4500811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7B443B76-7F32-7453-15DA-2B5AC62C48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92290" y="2562316"/>
            <a:ext cx="4857213" cy="4477935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231146D6-37B0-D644-F42C-FB61E07134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2923" y="4501108"/>
            <a:ext cx="6309907" cy="410296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D706AE1-7E76-697B-A90B-5F40F4A633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b="77697"/>
          <a:stretch/>
        </p:blipFill>
        <p:spPr>
          <a:xfrm>
            <a:off x="10808" y="883039"/>
            <a:ext cx="6735763" cy="1061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正方形/長方形 10"/>
          <p:cNvSpPr/>
          <p:nvPr/>
        </p:nvSpPr>
        <p:spPr>
          <a:xfrm>
            <a:off x="30033" y="1915999"/>
            <a:ext cx="6675694" cy="7923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4" rIns="91387" bIns="45694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A808BF-73FA-E26F-1863-2A59F81AE127}"/>
              </a:ext>
            </a:extLst>
          </p:cNvPr>
          <p:cNvSpPr txBox="1"/>
          <p:nvPr/>
        </p:nvSpPr>
        <p:spPr>
          <a:xfrm>
            <a:off x="120620" y="1045576"/>
            <a:ext cx="6494519" cy="707886"/>
          </a:xfrm>
          <a:prstGeom prst="rect">
            <a:avLst/>
          </a:prstGeom>
          <a:solidFill>
            <a:srgbClr val="EED6EF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ようやく桜が咲き始め春本番がやってきました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街を歩くだけでお花見気分が味わえますね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2582161" y="26331"/>
            <a:ext cx="1577811" cy="253259"/>
          </a:xfrm>
        </p:spPr>
        <p:txBody>
          <a:bodyPr/>
          <a:lstStyle/>
          <a:p>
            <a:pPr algn="l"/>
            <a:r>
              <a:rPr kumimoji="1"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デイサービス月刊新聞</a:t>
            </a:r>
            <a:endParaRPr kumimoji="1" lang="en-US" altLang="ja-JP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5170239" y="97176"/>
            <a:ext cx="1380249" cy="220181"/>
          </a:xfrm>
        </p:spPr>
        <p:txBody>
          <a:bodyPr/>
          <a:lstStyle/>
          <a:p>
            <a:pPr algn="l"/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令和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7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年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4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日</a:t>
            </a:r>
            <a:endParaRPr kumimoji="1" lang="en-US" altLang="ja-JP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7561" y="92975"/>
            <a:ext cx="4441998" cy="8925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softEdge rad="127000"/>
          </a:effectLst>
        </p:spPr>
        <p:txBody>
          <a:bodyPr wrap="square" lIns="91387" tIns="45694" rIns="91387" bIns="45694" rtlCol="0">
            <a:spAutoFit/>
          </a:bodyPr>
          <a:lstStyle/>
          <a:p>
            <a:endParaRPr lang="en-US" altLang="ja-JP" sz="1000" dirty="0"/>
          </a:p>
          <a:p>
            <a:r>
              <a:rPr lang="ja-JP" altLang="en-US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デイサービス南台新聞</a:t>
            </a:r>
            <a:endParaRPr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ja-JP" altLang="en-US" sz="1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91179" y="300430"/>
            <a:ext cx="1656155" cy="55396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387" tIns="45694" rIns="91387" bIns="45694" rtlCol="0">
            <a:spAutoFit/>
          </a:bodyPr>
          <a:lstStyle/>
          <a:p>
            <a:pPr algn="ctr"/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4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月号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第</a:t>
            </a:r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104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号</a:t>
            </a:r>
            <a:endParaRPr lang="en-US" altLang="ja-JP" sz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相模原デイサービス南台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B80FE9A-1586-56AE-9A55-6ABA5B830A3E}"/>
              </a:ext>
            </a:extLst>
          </p:cNvPr>
          <p:cNvSpPr txBox="1"/>
          <p:nvPr/>
        </p:nvSpPr>
        <p:spPr>
          <a:xfrm>
            <a:off x="1163671" y="7265405"/>
            <a:ext cx="4314453" cy="338554"/>
          </a:xfrm>
          <a:prstGeom prst="rect">
            <a:avLst/>
          </a:prstGeom>
          <a:gradFill>
            <a:gsLst>
              <a:gs pos="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rgbClr val="A5002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デイサービスにも素敵な桜が咲きました！</a:t>
            </a:r>
            <a:endParaRPr kumimoji="1" lang="ja-JP" altLang="en-US" sz="1600" dirty="0">
              <a:solidFill>
                <a:srgbClr val="A5002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EF00A1AC-47EC-75D9-18C1-5575F41244D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900" y="2288617"/>
            <a:ext cx="6541575" cy="2420322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4F1E868-D90E-4FCC-D3CC-B1F7A46842CB}"/>
              </a:ext>
            </a:extLst>
          </p:cNvPr>
          <p:cNvSpPr txBox="1"/>
          <p:nvPr/>
        </p:nvSpPr>
        <p:spPr>
          <a:xfrm>
            <a:off x="1221462" y="1973285"/>
            <a:ext cx="4314453" cy="338554"/>
          </a:xfrm>
          <a:prstGeom prst="rect">
            <a:avLst/>
          </a:prstGeom>
          <a:gradFill>
            <a:gsLst>
              <a:gs pos="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rgbClr val="A5002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ひとあし早く河津桜を見に行きました！</a:t>
            </a:r>
            <a:endParaRPr kumimoji="1" lang="ja-JP" altLang="en-US" sz="1600" dirty="0">
              <a:solidFill>
                <a:srgbClr val="A5002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3" name="リボン: カーブして上方向に曲がる 22">
            <a:extLst>
              <a:ext uri="{FF2B5EF4-FFF2-40B4-BE49-F238E27FC236}">
                <a16:creationId xmlns:a16="http://schemas.microsoft.com/office/drawing/2014/main" id="{1B0C0468-FB13-7E27-647F-9D981F979AC8}"/>
              </a:ext>
            </a:extLst>
          </p:cNvPr>
          <p:cNvSpPr/>
          <p:nvPr/>
        </p:nvSpPr>
        <p:spPr>
          <a:xfrm>
            <a:off x="3589931" y="7644665"/>
            <a:ext cx="2971385" cy="1039504"/>
          </a:xfrm>
          <a:prstGeom prst="ellipseRibbon2">
            <a:avLst>
              <a:gd name="adj1" fmla="val 45219"/>
              <a:gd name="adj2" fmla="val 100000"/>
              <a:gd name="adj3" fmla="val 37732"/>
            </a:avLst>
          </a:prstGeom>
          <a:solidFill>
            <a:srgbClr val="BC2C8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8258AA4-28E2-B32A-78A8-74BC4797CA35}"/>
              </a:ext>
            </a:extLst>
          </p:cNvPr>
          <p:cNvSpPr txBox="1"/>
          <p:nvPr/>
        </p:nvSpPr>
        <p:spPr>
          <a:xfrm>
            <a:off x="3825601" y="763457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FFDDDD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ひな祭りメニュー</a:t>
            </a:r>
            <a:endParaRPr kumimoji="1" lang="en-US" altLang="ja-JP" dirty="0">
              <a:solidFill>
                <a:srgbClr val="FFDDDD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dirty="0">
                <a:solidFill>
                  <a:srgbClr val="FFDDDD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ちらし寿司</a:t>
            </a:r>
            <a:endParaRPr kumimoji="1" lang="ja-JP" altLang="en-US" dirty="0">
              <a:solidFill>
                <a:srgbClr val="FFDDDD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EC758728-3B25-B555-F8C4-7B00CF843E2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 rot="20154376">
            <a:off x="1297" y="74851"/>
            <a:ext cx="767807" cy="76780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B2DF907-E68A-71F9-E169-0B5D22A5069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519" y="7721809"/>
            <a:ext cx="3529890" cy="2085013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DBE1E07-BD5E-2639-A264-9592E1224E47}"/>
              </a:ext>
            </a:extLst>
          </p:cNvPr>
          <p:cNvSpPr/>
          <p:nvPr/>
        </p:nvSpPr>
        <p:spPr>
          <a:xfrm>
            <a:off x="-88503" y="7577696"/>
            <a:ext cx="39637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83000">
                      <a:srgbClr val="F33939"/>
                    </a:gs>
                    <a:gs pos="71000">
                      <a:srgbClr val="FFDDDD"/>
                    </a:gs>
                    <a:gs pos="41000">
                      <a:srgbClr val="FFDDDD"/>
                    </a:gs>
                    <a:gs pos="28000">
                      <a:srgbClr val="F33939"/>
                    </a:gs>
                  </a:gsLst>
                  <a:lin ang="5400000" scaled="1"/>
                  <a:tileRect/>
                </a:gradFill>
                <a:effectLst/>
              </a:rPr>
              <a:t>HAPPY</a:t>
            </a:r>
            <a:r>
              <a:rPr lang="ja-JP" altLang="en-US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83000">
                      <a:srgbClr val="F33939"/>
                    </a:gs>
                    <a:gs pos="71000">
                      <a:srgbClr val="FFDDDD"/>
                    </a:gs>
                    <a:gs pos="41000">
                      <a:srgbClr val="FFDDDD"/>
                    </a:gs>
                    <a:gs pos="28000">
                      <a:srgbClr val="F33939"/>
                    </a:gs>
                  </a:gsLst>
                  <a:lin ang="5400000" scaled="1"/>
                  <a:tileRect/>
                </a:gradFill>
                <a:effectLst/>
              </a:rPr>
              <a:t>　</a:t>
            </a:r>
            <a:r>
              <a:rPr lang="en-US" altLang="ja-JP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83000">
                      <a:srgbClr val="F33939"/>
                    </a:gs>
                    <a:gs pos="71000">
                      <a:srgbClr val="FFDDDD"/>
                    </a:gs>
                    <a:gs pos="41000">
                      <a:srgbClr val="FFDDDD"/>
                    </a:gs>
                    <a:gs pos="28000">
                      <a:srgbClr val="F33939"/>
                    </a:gs>
                  </a:gsLst>
                  <a:lin ang="5400000" scaled="1"/>
                  <a:tileRect/>
                </a:gradFill>
                <a:effectLst/>
              </a:rPr>
              <a:t>BIRTHDAY</a:t>
            </a:r>
            <a:r>
              <a:rPr lang="ja-JP" altLang="en-US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83000">
                      <a:srgbClr val="F33939"/>
                    </a:gs>
                    <a:gs pos="71000">
                      <a:srgbClr val="FFDDDD"/>
                    </a:gs>
                    <a:gs pos="41000">
                      <a:srgbClr val="FFDDDD"/>
                    </a:gs>
                    <a:gs pos="28000">
                      <a:srgbClr val="F33939"/>
                    </a:gs>
                  </a:gsLst>
                  <a:lin ang="5400000" scaled="1"/>
                  <a:tileRect/>
                </a:gradFill>
                <a:effectLst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62764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2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70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87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18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79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8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6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0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7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21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8B4D-E64E-4AB0-BF8C-C4D171BD7A62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2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7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南台新聞2月号</Template>
  <TotalTime>5349</TotalTime>
  <Words>65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HGP教科書体</vt:lpstr>
      <vt:lpstr>HGP創英角ﾎﾟｯﾌﾟ体</vt:lpstr>
      <vt:lpstr>HG創英角ﾎﾟｯﾌﾟ体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相模原デイサービス 南台</dc:creator>
  <cp:lastModifiedBy>勇 塩沢</cp:lastModifiedBy>
  <cp:revision>290</cp:revision>
  <cp:lastPrinted>2025-04-01T06:12:38Z</cp:lastPrinted>
  <dcterms:created xsi:type="dcterms:W3CDTF">2022-02-22T07:39:39Z</dcterms:created>
  <dcterms:modified xsi:type="dcterms:W3CDTF">2025-04-12T22:46:13Z</dcterms:modified>
</cp:coreProperties>
</file>