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B0B"/>
    <a:srgbClr val="FFD700"/>
    <a:srgbClr val="FFA2A1"/>
    <a:srgbClr val="E4BAE2"/>
    <a:srgbClr val="BC2C82"/>
    <a:srgbClr val="65D978"/>
    <a:srgbClr val="000000"/>
    <a:srgbClr val="1C941C"/>
    <a:srgbClr val="A50021"/>
    <a:srgbClr val="9E7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1" d="100"/>
          <a:sy n="41" d="100"/>
        </p:scale>
        <p:origin x="1272" y="43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llust.download/archives/12380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jpg"/><Relationship Id="rId21" Type="http://schemas.openxmlformats.org/officeDocument/2006/relationships/image" Target="../media/image12.png"/><Relationship Id="rId7" Type="http://schemas.openxmlformats.org/officeDocument/2006/relationships/image" Target="../media/image3.jpg"/><Relationship Id="rId12" Type="http://schemas.openxmlformats.org/officeDocument/2006/relationships/hyperlink" Target="https://www.ac-illust.com/main/detail.php?id=1867245" TargetMode="External"/><Relationship Id="rId17" Type="http://schemas.openxmlformats.org/officeDocument/2006/relationships/image" Target="../media/image9.png"/><Relationship Id="rId2" Type="http://schemas.openxmlformats.org/officeDocument/2006/relationships/slide" Target="../slides/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hotolibrary.jp/img649/133491_5797972.html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g"/><Relationship Id="rId15" Type="http://schemas.openxmlformats.org/officeDocument/2006/relationships/image" Target="../media/image7.png"/><Relationship Id="rId23" Type="http://schemas.openxmlformats.org/officeDocument/2006/relationships/image" Target="../media/image13.png"/><Relationship Id="rId10" Type="http://schemas.openxmlformats.org/officeDocument/2006/relationships/hyperlink" Target="https://yumenyan.com/season/3008.html" TargetMode="External"/><Relationship Id="rId19" Type="http://schemas.openxmlformats.org/officeDocument/2006/relationships/hyperlink" Target="https://illust-stock.com/setubun-oni-fukumame-otafuku" TargetMode="External"/><Relationship Id="rId4" Type="http://schemas.openxmlformats.org/officeDocument/2006/relationships/hyperlink" Target="https://www.illust-box.jp/sozai/238610/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kodoira.com/ohinasama-2/" TargetMode="External"/><Relationship Id="rId22" Type="http://schemas.openxmlformats.org/officeDocument/2006/relationships/hyperlink" Target="https://ja.ui-123.com/post/7d5cc6df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3F332D3A-DDE7-80B3-79B3-91B10AFF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7452" y="5249445"/>
            <a:ext cx="5886343" cy="2502649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9C81363D-85ED-EFE3-1232-2B502F3F1881}"/>
              </a:ext>
            </a:extLst>
          </p:cNvPr>
          <p:cNvSpPr txBox="1"/>
          <p:nvPr/>
        </p:nvSpPr>
        <p:spPr>
          <a:xfrm>
            <a:off x="4385069" y="4979412"/>
            <a:ext cx="27718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dirty="0">
                <a:solidFill>
                  <a:srgbClr val="BF0B0B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分</a:t>
            </a:r>
            <a:endParaRPr kumimoji="1" lang="ja-JP" altLang="en-US" sz="11500" dirty="0">
              <a:solidFill>
                <a:srgbClr val="BF0B0B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F51D242-7ED9-49A0-5FA3-AE84919B5E29}"/>
              </a:ext>
            </a:extLst>
          </p:cNvPr>
          <p:cNvSpPr txBox="1"/>
          <p:nvPr/>
        </p:nvSpPr>
        <p:spPr>
          <a:xfrm>
            <a:off x="238093" y="4987561"/>
            <a:ext cx="27718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800" dirty="0">
                <a:solidFill>
                  <a:srgbClr val="BF0B0B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節</a:t>
            </a:r>
            <a:endParaRPr kumimoji="1" lang="ja-JP" altLang="en-US" sz="11500" dirty="0">
              <a:solidFill>
                <a:srgbClr val="BF0B0B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3BDB1BAA-7007-B54F-F29E-D553ECAEE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61372" y="7693973"/>
            <a:ext cx="3137167" cy="213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008C8A3B-61DA-2BD5-BE7E-75F75D441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5820"/>
          <a:stretch/>
        </p:blipFill>
        <p:spPr>
          <a:xfrm>
            <a:off x="31321" y="7783849"/>
            <a:ext cx="3589129" cy="213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3EABCD92-7954-5032-B9D8-06D186E3F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407" y="1888800"/>
            <a:ext cx="6650133" cy="374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DD14DB7-F391-1D2D-AFEC-8597DA7A9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b="78754"/>
          <a:stretch/>
        </p:blipFill>
        <p:spPr>
          <a:xfrm>
            <a:off x="-3336" y="903436"/>
            <a:ext cx="6735763" cy="101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21" y="1042175"/>
            <a:ext cx="6494519" cy="707886"/>
          </a:xfrm>
          <a:prstGeom prst="rect">
            <a:avLst/>
          </a:prstGeom>
          <a:solidFill>
            <a:srgbClr val="E4BAE2">
              <a:alpha val="49804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三寒四温の季節、だんだん暖かくなってきました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少しずつ春の足音が聞こえてくるようですね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3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103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069776-C19D-0622-CB97-3C1EA4552F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4079" y="56787"/>
            <a:ext cx="646285" cy="830938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D0D4582E-9FAC-D702-F190-698BABA401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33" y="2540476"/>
            <a:ext cx="6681795" cy="284098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E04DD0CB-E22D-C18A-C53B-D99EBB24E6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85" y="1107486"/>
            <a:ext cx="3598319" cy="2559806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4F1E868-D90E-4FCC-D3CC-B1F7A46842CB}"/>
              </a:ext>
            </a:extLst>
          </p:cNvPr>
          <p:cNvSpPr txBox="1"/>
          <p:nvPr/>
        </p:nvSpPr>
        <p:spPr>
          <a:xfrm>
            <a:off x="1645580" y="5089070"/>
            <a:ext cx="3450699" cy="584775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1C941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健やかに過ごせますようにと</a:t>
            </a:r>
            <a:endParaRPr kumimoji="1" lang="en-US" altLang="ja-JP" sz="1600" dirty="0">
              <a:solidFill>
                <a:srgbClr val="1C941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srgbClr val="1C941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願いを込めて雛かざりを作りました！</a:t>
            </a:r>
            <a:endParaRPr kumimoji="1" lang="ja-JP" altLang="en-US" sz="1600" dirty="0">
              <a:solidFill>
                <a:srgbClr val="1C941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6AD579-96EE-6C5D-BAC8-BED913B6C3D0}"/>
              </a:ext>
            </a:extLst>
          </p:cNvPr>
          <p:cNvSpPr txBox="1"/>
          <p:nvPr/>
        </p:nvSpPr>
        <p:spPr>
          <a:xfrm>
            <a:off x="3497017" y="7051278"/>
            <a:ext cx="1560755" cy="523220"/>
          </a:xfrm>
          <a:prstGeom prst="rect">
            <a:avLst/>
          </a:prstGeom>
          <a:solidFill>
            <a:srgbClr val="FFA2A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BF0B0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皆様に福が</a:t>
            </a:r>
            <a:endParaRPr kumimoji="1" lang="en-US" altLang="ja-JP" sz="1400" dirty="0">
              <a:solidFill>
                <a:srgbClr val="BF0B0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400" dirty="0">
                <a:solidFill>
                  <a:srgbClr val="BF0B0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訪れますように！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FF68F2E-9B95-02CA-D7A5-2BAA025B9A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3095" y="5630206"/>
            <a:ext cx="6735763" cy="21786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38338E6-743D-A392-6639-569AF0A5C4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645580" y="6831001"/>
            <a:ext cx="1784591" cy="95178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-13095" y="7621236"/>
            <a:ext cx="39637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rgbClr val="BF0B0B"/>
                    </a:gs>
                    <a:gs pos="75000">
                      <a:srgbClr val="FFA2A1"/>
                    </a:gs>
                    <a:gs pos="34000">
                      <a:srgbClr val="FFA2A1"/>
                    </a:gs>
                    <a:gs pos="6000">
                      <a:srgbClr val="BF0B0B"/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rgbClr val="BF0B0B"/>
                    </a:gs>
                    <a:gs pos="75000">
                      <a:srgbClr val="FFA2A1"/>
                    </a:gs>
                    <a:gs pos="34000">
                      <a:srgbClr val="FFA2A1"/>
                    </a:gs>
                    <a:gs pos="6000">
                      <a:srgbClr val="BF0B0B"/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rgbClr val="BF0B0B"/>
                    </a:gs>
                    <a:gs pos="75000">
                      <a:srgbClr val="FFA2A1"/>
                    </a:gs>
                    <a:gs pos="34000">
                      <a:srgbClr val="FFA2A1"/>
                    </a:gs>
                    <a:gs pos="6000">
                      <a:srgbClr val="BF0B0B"/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rgbClr val="BF0B0B"/>
                    </a:gs>
                    <a:gs pos="75000">
                      <a:srgbClr val="FFA2A1"/>
                    </a:gs>
                    <a:gs pos="34000">
                      <a:srgbClr val="FFA2A1"/>
                    </a:gs>
                    <a:gs pos="6000">
                      <a:srgbClr val="BF0B0B"/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016AFF16-EF25-7044-C34D-0356B25F04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0084" y="8075047"/>
            <a:ext cx="2584928" cy="1280271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00F4869-C3A0-9DCA-65A2-6624E4776E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flipH="1">
            <a:off x="2708560" y="8490000"/>
            <a:ext cx="1057489" cy="133986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D10209C-713B-ABE1-768F-951296D4E4F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8237" y="8509819"/>
            <a:ext cx="1057489" cy="1339861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BF2B26BE-7A66-4108-35EE-4919B3759BB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07003" y="7095623"/>
            <a:ext cx="2271206" cy="2679073"/>
          </a:xfrm>
          <a:prstGeom prst="rect">
            <a:avLst/>
          </a:prstGeom>
        </p:spPr>
      </p:pic>
      <p:sp>
        <p:nvSpPr>
          <p:cNvPr id="9" name="星: 12 pt 8">
            <a:extLst>
              <a:ext uri="{FF2B5EF4-FFF2-40B4-BE49-F238E27FC236}">
                <a16:creationId xmlns:a16="http://schemas.microsoft.com/office/drawing/2014/main" id="{2E1B3D53-C032-9210-A5D3-17E7A3D32F64}"/>
              </a:ext>
            </a:extLst>
          </p:cNvPr>
          <p:cNvSpPr/>
          <p:nvPr/>
        </p:nvSpPr>
        <p:spPr>
          <a:xfrm rot="1018729">
            <a:off x="5048563" y="5886211"/>
            <a:ext cx="1684799" cy="517400"/>
          </a:xfrm>
          <a:prstGeom prst="star12">
            <a:avLst>
              <a:gd name="adj" fmla="val 41245"/>
            </a:avLst>
          </a:prstGeom>
          <a:solidFill>
            <a:srgbClr val="FFD7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福は内！</a:t>
            </a:r>
          </a:p>
        </p:txBody>
      </p:sp>
      <p:sp>
        <p:nvSpPr>
          <p:cNvPr id="81" name="星: 12 pt 80">
            <a:extLst>
              <a:ext uri="{FF2B5EF4-FFF2-40B4-BE49-F238E27FC236}">
                <a16:creationId xmlns:a16="http://schemas.microsoft.com/office/drawing/2014/main" id="{7EBCFEFB-EE71-939F-7C0B-55DD51B3DA54}"/>
              </a:ext>
            </a:extLst>
          </p:cNvPr>
          <p:cNvSpPr/>
          <p:nvPr/>
        </p:nvSpPr>
        <p:spPr>
          <a:xfrm rot="20581271" flipH="1">
            <a:off x="32350" y="5895419"/>
            <a:ext cx="1684799" cy="517400"/>
          </a:xfrm>
          <a:prstGeom prst="star12">
            <a:avLst>
              <a:gd name="adj" fmla="val 41245"/>
            </a:avLst>
          </a:prstGeom>
          <a:solidFill>
            <a:srgbClr val="FFD7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鬼は外</a:t>
            </a:r>
            <a:r>
              <a:rPr kumimoji="1" lang="ja-JP" altLang="en-US" sz="16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5225</TotalTime>
  <Words>75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HGP教科書体</vt:lpstr>
      <vt:lpstr>HGP創英角ﾎﾟｯﾌﾟ体</vt:lpstr>
      <vt:lpstr>HG行書体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勇 塩沢</cp:lastModifiedBy>
  <cp:revision>280</cp:revision>
  <cp:lastPrinted>2025-03-03T10:57:01Z</cp:lastPrinted>
  <dcterms:created xsi:type="dcterms:W3CDTF">2022-02-22T07:39:39Z</dcterms:created>
  <dcterms:modified xsi:type="dcterms:W3CDTF">2025-03-04T00:45:56Z</dcterms:modified>
</cp:coreProperties>
</file>