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DE1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00" autoAdjust="0"/>
    <p:restoredTop sz="94660"/>
  </p:normalViewPr>
  <p:slideViewPr>
    <p:cSldViewPr snapToGrid="0">
      <p:cViewPr>
        <p:scale>
          <a:sx n="50" d="100"/>
          <a:sy n="50" d="100"/>
        </p:scale>
        <p:origin x="624"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4074" y="96"/>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9356" cy="495208"/>
          </a:xfrm>
          <a:prstGeom prst="rect">
            <a:avLst/>
          </a:prstGeom>
        </p:spPr>
        <p:txBody>
          <a:bodyPr vert="horz" lIns="90748" tIns="45374" rIns="90748" bIns="4537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834" y="1"/>
            <a:ext cx="2919356" cy="495208"/>
          </a:xfrm>
          <a:prstGeom prst="rect">
            <a:avLst/>
          </a:prstGeom>
        </p:spPr>
        <p:txBody>
          <a:bodyPr vert="horz" lIns="90748" tIns="45374" rIns="90748" bIns="45374" rtlCol="0"/>
          <a:lstStyle>
            <a:lvl1pPr algn="r">
              <a:defRPr sz="1200"/>
            </a:lvl1pPr>
          </a:lstStyle>
          <a:p>
            <a:fld id="{CFBFFCA7-880D-4E5A-B963-C34B37AB8385}" type="datetimeFigureOut">
              <a:rPr kumimoji="1" lang="ja-JP" altLang="en-US" smtClean="0"/>
              <a:t>2025/1/5</a:t>
            </a:fld>
            <a:endParaRPr kumimoji="1" lang="ja-JP" altLang="en-US"/>
          </a:p>
        </p:txBody>
      </p:sp>
      <p:sp>
        <p:nvSpPr>
          <p:cNvPr id="6" name="フッター プレースホルダー 5"/>
          <p:cNvSpPr>
            <a:spLocks noGrp="1"/>
          </p:cNvSpPr>
          <p:nvPr>
            <p:ph type="ftr" sz="quarter" idx="4"/>
          </p:nvPr>
        </p:nvSpPr>
        <p:spPr>
          <a:xfrm>
            <a:off x="0" y="9371105"/>
            <a:ext cx="2919356" cy="495208"/>
          </a:xfrm>
          <a:prstGeom prst="rect">
            <a:avLst/>
          </a:prstGeom>
        </p:spPr>
        <p:txBody>
          <a:bodyPr vert="horz" lIns="90748" tIns="45374" rIns="90748" bIns="4537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834" y="9371105"/>
            <a:ext cx="2919356" cy="495208"/>
          </a:xfrm>
          <a:prstGeom prst="rect">
            <a:avLst/>
          </a:prstGeom>
        </p:spPr>
        <p:txBody>
          <a:bodyPr vert="horz" lIns="90748" tIns="45374" rIns="90748" bIns="45374" rtlCol="0" anchor="b"/>
          <a:lstStyle>
            <a:lvl1pPr algn="r">
              <a:defRPr sz="1200"/>
            </a:lvl1pPr>
          </a:lstStyle>
          <a:p>
            <a:fld id="{AEF985A6-ACDC-4D12-818E-83731EBF4868}" type="slidenum">
              <a:rPr kumimoji="1" lang="ja-JP" altLang="en-US" smtClean="0"/>
              <a:t>‹#›</a:t>
            </a:fld>
            <a:endParaRPr kumimoji="1" lang="ja-JP" altLang="en-US"/>
          </a:p>
        </p:txBody>
      </p:sp>
    </p:spTree>
    <p:extLst>
      <p:ext uri="{BB962C8B-B14F-4D97-AF65-F5344CB8AC3E}">
        <p14:creationId xmlns:p14="http://schemas.microsoft.com/office/powerpoint/2010/main" val="10590367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e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jp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jpeg"/><Relationship Id="rId2" Type="http://schemas.openxmlformats.org/officeDocument/2006/relationships/slide" Target="../slid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notesMaster" Target="../notesMasters/notesMaster1.xml"/><Relationship Id="rId6" Type="http://schemas.openxmlformats.org/officeDocument/2006/relationships/image" Target="../media/image4.jpg"/><Relationship Id="rId11" Type="http://schemas.openxmlformats.org/officeDocument/2006/relationships/image" Target="../media/image9.jpeg"/><Relationship Id="rId24" Type="http://schemas.openxmlformats.org/officeDocument/2006/relationships/image" Target="../media/image22.jpeg"/><Relationship Id="rId5" Type="http://schemas.openxmlformats.org/officeDocument/2006/relationships/image" Target="../media/image3.jp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jpeg"/></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 Box 26"/>
          <p:cNvSpPr txBox="1">
            <a:spLocks noChangeArrowheads="1"/>
          </p:cNvSpPr>
          <p:nvPr/>
        </p:nvSpPr>
        <p:spPr bwMode="auto">
          <a:xfrm>
            <a:off x="5543550" y="86965"/>
            <a:ext cx="880911" cy="219473"/>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18150" rIns="27224"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a:defRPr sz="1000"/>
            </a:pPr>
            <a:r>
              <a:rPr lang="ja-JP" altLang="en-US" sz="900" dirty="0">
                <a:solidFill>
                  <a:srgbClr val="000000"/>
                </a:solidFill>
                <a:latin typeface="ＭＳ Ｐ明朝"/>
                <a:ea typeface="ＭＳ Ｐ明朝"/>
              </a:rPr>
              <a:t>令和７年</a:t>
            </a:r>
            <a:r>
              <a:rPr lang="en-US" altLang="ja-JP" sz="900" dirty="0">
                <a:solidFill>
                  <a:srgbClr val="000000"/>
                </a:solidFill>
                <a:latin typeface="ＭＳ Ｐ明朝"/>
                <a:ea typeface="ＭＳ Ｐ明朝"/>
              </a:rPr>
              <a:t>1</a:t>
            </a:r>
            <a:r>
              <a:rPr lang="ja-JP" altLang="en-US" sz="900" dirty="0">
                <a:solidFill>
                  <a:srgbClr val="000000"/>
                </a:solidFill>
                <a:latin typeface="ＭＳ Ｐ明朝"/>
                <a:ea typeface="ＭＳ Ｐ明朝"/>
              </a:rPr>
              <a:t>月</a:t>
            </a:r>
            <a:r>
              <a:rPr lang="en-US" altLang="ja-JP" sz="900" dirty="0">
                <a:solidFill>
                  <a:srgbClr val="000000"/>
                </a:solidFill>
                <a:latin typeface="ＭＳ Ｐ明朝"/>
                <a:ea typeface="ＭＳ Ｐ明朝"/>
              </a:rPr>
              <a:t>2</a:t>
            </a:r>
            <a:r>
              <a:rPr lang="ja-JP" altLang="en-US" sz="900" dirty="0">
                <a:solidFill>
                  <a:srgbClr val="000000"/>
                </a:solidFill>
                <a:latin typeface="ＭＳ Ｐ明朝"/>
                <a:ea typeface="ＭＳ Ｐ明朝"/>
              </a:rPr>
              <a:t>日</a:t>
            </a:r>
            <a:endParaRPr lang="en-US" altLang="ja-JP" sz="900" dirty="0">
              <a:solidFill>
                <a:srgbClr val="000000"/>
              </a:solidFill>
              <a:latin typeface="ＭＳ Ｐ明朝"/>
              <a:ea typeface="ＭＳ Ｐ明朝"/>
            </a:endParaRPr>
          </a:p>
        </p:txBody>
      </p:sp>
      <p:sp>
        <p:nvSpPr>
          <p:cNvPr id="35" name="Text Box 27" descr="5%"/>
          <p:cNvSpPr txBox="1">
            <a:spLocks noChangeArrowheads="1"/>
          </p:cNvSpPr>
          <p:nvPr/>
        </p:nvSpPr>
        <p:spPr bwMode="auto">
          <a:xfrm>
            <a:off x="5538363" y="395785"/>
            <a:ext cx="914446" cy="4169837"/>
          </a:xfrm>
          <a:prstGeom prst="rect">
            <a:avLst/>
          </a:prstGeom>
          <a:pattFill prst="pct5">
            <a:fgClr>
              <a:srgbClr val="000000"/>
            </a:fgClr>
            <a:bgClr>
              <a:srgbClr val="FFFFFF"/>
            </a:bgClr>
          </a:pattFill>
          <a:ln w="9525" algn="ctr">
            <a:solidFill>
              <a:srgbClr xmlns:mc="http://schemas.openxmlformats.org/markup-compatibility/2006" xmlns:a14="http://schemas.microsoft.com/office/drawing/2010/main" val="000000" mc:Ignorable="a14" a14:legacySpreadsheetColorIndex="6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90748" tIns="0" rIns="90748"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3600" b="1" dirty="0">
                <a:solidFill>
                  <a:srgbClr val="000000"/>
                </a:solidFill>
                <a:latin typeface="ＭＳ Ｐゴシック"/>
                <a:ea typeface="ＭＳ Ｐゴシック"/>
              </a:rPr>
              <a:t>DS</a:t>
            </a:r>
            <a:r>
              <a:rPr lang="ja-JP" altLang="en-US" sz="3600" b="1" dirty="0">
                <a:solidFill>
                  <a:srgbClr val="000000"/>
                </a:solidFill>
                <a:latin typeface="ＭＳ Ｐゴシック"/>
                <a:ea typeface="ＭＳ Ｐゴシック"/>
              </a:rPr>
              <a:t>小松原新聞</a:t>
            </a:r>
          </a:p>
        </p:txBody>
      </p:sp>
      <p:sp>
        <p:nvSpPr>
          <p:cNvPr id="36" name="Text Box 28"/>
          <p:cNvSpPr txBox="1">
            <a:spLocks noChangeArrowheads="1"/>
          </p:cNvSpPr>
          <p:nvPr/>
        </p:nvSpPr>
        <p:spPr bwMode="auto">
          <a:xfrm>
            <a:off x="5504050" y="4668787"/>
            <a:ext cx="1023855" cy="831355"/>
          </a:xfrm>
          <a:prstGeom prst="rect">
            <a:avLst/>
          </a:prstGeom>
          <a:noFill/>
          <a:ln w="9525" algn="ctr">
            <a:solidFill>
              <a:srgbClr xmlns:mc="http://schemas.openxmlformats.org/markup-compatibility/2006" xmlns:a14="http://schemas.microsoft.com/office/drawing/2010/main" val="000000" mc:Ignorable="a14" a14:legacySpreadsheetColorIndex="8"/>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27224" bIns="1815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93"/>
              </a:lnSpc>
              <a:defRPr sz="1000"/>
            </a:pPr>
            <a:r>
              <a:rPr lang="ja-JP" altLang="en-US" sz="900" dirty="0">
                <a:solidFill>
                  <a:srgbClr val="000000"/>
                </a:solidFill>
                <a:latin typeface="ＭＳ Ｐ明朝"/>
                <a:ea typeface="ＭＳ Ｐ明朝"/>
              </a:rPr>
              <a:t>第</a:t>
            </a:r>
            <a:r>
              <a:rPr lang="en-US" altLang="ja-JP" sz="900" dirty="0">
                <a:solidFill>
                  <a:srgbClr val="000000"/>
                </a:solidFill>
                <a:latin typeface="ＭＳ Ｐ明朝"/>
                <a:ea typeface="ＭＳ Ｐ明朝"/>
              </a:rPr>
              <a:t>1</a:t>
            </a:r>
            <a:r>
              <a:rPr lang="ja-JP" altLang="en-US" sz="900" dirty="0">
                <a:solidFill>
                  <a:srgbClr val="000000"/>
                </a:solidFill>
                <a:latin typeface="ＭＳ Ｐ明朝"/>
                <a:ea typeface="ＭＳ Ｐ明朝"/>
              </a:rPr>
              <a:t>２３号</a:t>
            </a:r>
          </a:p>
          <a:p>
            <a:pPr algn="ctr">
              <a:lnSpc>
                <a:spcPts val="1092"/>
              </a:lnSpc>
              <a:defRPr sz="1000"/>
            </a:pPr>
            <a:r>
              <a:rPr lang="ja-JP" altLang="en-US" sz="900" dirty="0">
                <a:solidFill>
                  <a:srgbClr val="000000"/>
                </a:solidFill>
                <a:latin typeface="ＭＳ Ｐ明朝"/>
                <a:ea typeface="ＭＳ Ｐ明朝"/>
              </a:rPr>
              <a:t>発行所</a:t>
            </a:r>
          </a:p>
          <a:p>
            <a:pPr algn="ctr">
              <a:lnSpc>
                <a:spcPts val="993"/>
              </a:lnSpc>
              <a:defRPr sz="1000"/>
            </a:pPr>
            <a:r>
              <a:rPr lang="ja-JP" altLang="en-US" sz="900" dirty="0">
                <a:solidFill>
                  <a:srgbClr val="000000"/>
                </a:solidFill>
                <a:latin typeface="ＭＳ Ｐ明朝"/>
                <a:ea typeface="ＭＳ Ｐ明朝"/>
              </a:rPr>
              <a:t>座間デイサービス</a:t>
            </a:r>
            <a:endParaRPr lang="en-US" altLang="ja-JP" sz="900" dirty="0">
              <a:solidFill>
                <a:srgbClr val="000000"/>
              </a:solidFill>
              <a:latin typeface="ＭＳ Ｐ明朝"/>
              <a:ea typeface="ＭＳ Ｐ明朝"/>
            </a:endParaRPr>
          </a:p>
          <a:p>
            <a:pPr algn="ctr">
              <a:lnSpc>
                <a:spcPts val="993"/>
              </a:lnSpc>
              <a:defRPr sz="1000"/>
            </a:pPr>
            <a:r>
              <a:rPr lang="ja-JP" altLang="en-US" sz="900" dirty="0">
                <a:solidFill>
                  <a:srgbClr val="000000"/>
                </a:solidFill>
                <a:latin typeface="ＭＳ Ｐ明朝"/>
                <a:ea typeface="ＭＳ Ｐ明朝"/>
              </a:rPr>
              <a:t>小松原</a:t>
            </a:r>
          </a:p>
        </p:txBody>
      </p:sp>
      <p:sp>
        <p:nvSpPr>
          <p:cNvPr id="52" name="Rectangle 53"/>
          <p:cNvSpPr>
            <a:spLocks noChangeArrowheads="1"/>
          </p:cNvSpPr>
          <p:nvPr/>
        </p:nvSpPr>
        <p:spPr bwMode="auto">
          <a:xfrm>
            <a:off x="87523" y="116661"/>
            <a:ext cx="6520922" cy="9643640"/>
          </a:xfrm>
          <a:prstGeom prst="rect">
            <a:avLst/>
          </a:prstGeom>
          <a:noFill/>
          <a:ln w="3175" algn="ctr">
            <a:solidFill>
              <a:srgbClr xmlns:mc="http://schemas.openxmlformats.org/markup-compatibility/2006" xmlns:a14="http://schemas.microsoft.com/office/drawing/2010/main" val="000000" mc:Ignorable="a14" a14:legacySpreadsheetColorIndex="64"/>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48" tIns="45374" rIns="90748" bIns="45374"/>
          <a:lstStyle/>
          <a:p>
            <a:endParaRPr lang="ja-JP" altLang="en-US"/>
          </a:p>
        </p:txBody>
      </p:sp>
      <p:pic>
        <p:nvPicPr>
          <p:cNvPr id="50" name="図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978" y="2461094"/>
            <a:ext cx="46862" cy="45719"/>
          </a:xfrm>
          <a:prstGeom prst="rect">
            <a:avLst/>
          </a:prstGeom>
        </p:spPr>
      </p:pic>
      <p:sp>
        <p:nvSpPr>
          <p:cNvPr id="3" name="AutoShape 2" descr="「誕生日 イラスト」の画像検索結果">
            <a:extLst>
              <a:ext uri="{FF2B5EF4-FFF2-40B4-BE49-F238E27FC236}">
                <a16:creationId xmlns:a16="http://schemas.microsoft.com/office/drawing/2014/main" id="{DC6B0195-37A4-4E40-9D6E-7C4495050C1C}"/>
              </a:ext>
            </a:extLst>
          </p:cNvPr>
          <p:cNvSpPr>
            <a:spLocks noChangeAspect="1" noChangeArrowheads="1"/>
          </p:cNvSpPr>
          <p:nvPr/>
        </p:nvSpPr>
        <p:spPr bwMode="auto">
          <a:xfrm>
            <a:off x="3214689" y="4779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ja-JP" altLang="en-US"/>
          </a:p>
        </p:txBody>
      </p:sp>
      <p:sp>
        <p:nvSpPr>
          <p:cNvPr id="4" name="AutoShape 4" descr="「誕生日 イラスト」の画像検索結果">
            <a:extLst>
              <a:ext uri="{FF2B5EF4-FFF2-40B4-BE49-F238E27FC236}">
                <a16:creationId xmlns:a16="http://schemas.microsoft.com/office/drawing/2014/main" id="{FDDC6D00-2FEC-4C9C-8534-BAF18699BD53}"/>
              </a:ext>
            </a:extLst>
          </p:cNvPr>
          <p:cNvSpPr>
            <a:spLocks noChangeAspect="1" noChangeArrowheads="1"/>
          </p:cNvSpPr>
          <p:nvPr/>
        </p:nvSpPr>
        <p:spPr bwMode="auto">
          <a:xfrm>
            <a:off x="3547569" y="55513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ja-JP" altLang="en-US"/>
          </a:p>
        </p:txBody>
      </p:sp>
      <p:sp>
        <p:nvSpPr>
          <p:cNvPr id="21" name="テキスト ボックス 20"/>
          <p:cNvSpPr txBox="1"/>
          <p:nvPr/>
        </p:nvSpPr>
        <p:spPr>
          <a:xfrm>
            <a:off x="138370" y="7900878"/>
            <a:ext cx="338542" cy="865949"/>
          </a:xfrm>
          <a:prstGeom prst="rect">
            <a:avLst/>
          </a:prstGeom>
          <a:noFill/>
        </p:spPr>
        <p:txBody>
          <a:bodyPr vert="eaVert" wrap="square" lIns="91434" tIns="45717" rIns="91434" bIns="45717" rtlCol="0">
            <a:spAutoFit/>
          </a:bodyPr>
          <a:lstStyle/>
          <a:p>
            <a:r>
              <a:rPr lang="ja-JP" altLang="en-US" sz="1000" dirty="0">
                <a:latin typeface="HGP創英角ﾎﾟｯﾌﾟ体" panose="040B0A00000000000000" pitchFamily="50" charset="-128"/>
                <a:ea typeface="HGP創英角ﾎﾟｯﾌﾟ体" panose="040B0A00000000000000" pitchFamily="50" charset="-128"/>
              </a:rPr>
              <a:t>手作りお菓子</a:t>
            </a:r>
            <a:endParaRPr lang="en-US" altLang="ja-JP" sz="1000" dirty="0">
              <a:latin typeface="HGP創英角ﾎﾟｯﾌﾟ体" panose="040B0A00000000000000" pitchFamily="50" charset="-128"/>
              <a:ea typeface="HGP創英角ﾎﾟｯﾌﾟ体" panose="040B0A00000000000000" pitchFamily="50" charset="-128"/>
            </a:endParaRPr>
          </a:p>
        </p:txBody>
      </p:sp>
      <p:sp>
        <p:nvSpPr>
          <p:cNvPr id="58" name="テキスト ボックス 57"/>
          <p:cNvSpPr txBox="1"/>
          <p:nvPr/>
        </p:nvSpPr>
        <p:spPr>
          <a:xfrm>
            <a:off x="6062853" y="7889028"/>
            <a:ext cx="400097" cy="1786702"/>
          </a:xfrm>
          <a:prstGeom prst="rect">
            <a:avLst/>
          </a:prstGeom>
          <a:noFill/>
        </p:spPr>
        <p:txBody>
          <a:bodyPr vert="eaVert" wrap="none" lIns="91434" tIns="45717" rIns="91434" bIns="45717" rtlCol="0">
            <a:spAutoFit/>
          </a:bodyPr>
          <a:lstStyle/>
          <a:p>
            <a:r>
              <a:rPr lang="ja-JP" altLang="en-US" sz="1400" dirty="0">
                <a:latin typeface="HGP創英角ﾎﾟｯﾌﾟ体" panose="040B0A00000000000000" pitchFamily="50" charset="-128"/>
                <a:ea typeface="HGP創英角ﾎﾟｯﾌﾟ体" panose="040B0A00000000000000" pitchFamily="50" charset="-128"/>
              </a:rPr>
              <a:t>昼食とおやつのご紹介</a:t>
            </a:r>
          </a:p>
        </p:txBody>
      </p:sp>
      <p:sp>
        <p:nvSpPr>
          <p:cNvPr id="60" name="テキスト ボックス 59"/>
          <p:cNvSpPr txBox="1"/>
          <p:nvPr/>
        </p:nvSpPr>
        <p:spPr>
          <a:xfrm>
            <a:off x="5718872" y="8290036"/>
            <a:ext cx="369320" cy="1499330"/>
          </a:xfrm>
          <a:prstGeom prst="rect">
            <a:avLst/>
          </a:prstGeom>
          <a:noFill/>
        </p:spPr>
        <p:txBody>
          <a:bodyPr vert="eaVert" wrap="square" lIns="91434" tIns="45717" rIns="91434" bIns="45717" rtlCol="0">
            <a:spAutoFit/>
          </a:bodyPr>
          <a:lstStyle/>
          <a:p>
            <a:r>
              <a:rPr lang="ja-JP" altLang="en-US" sz="1200" dirty="0">
                <a:latin typeface="HGP創英角ﾎﾟｯﾌﾟ体" panose="040B0A00000000000000" pitchFamily="50" charset="-128"/>
                <a:ea typeface="HGP創英角ﾎﾟｯﾌﾟ体" panose="040B0A00000000000000" pitchFamily="50" charset="-128"/>
              </a:rPr>
              <a:t>今月の昼食　</a:t>
            </a:r>
            <a:endParaRPr lang="en-US" altLang="ja-JP" sz="1200" dirty="0">
              <a:latin typeface="HGP創英角ﾎﾟｯﾌﾟ体" panose="040B0A00000000000000" pitchFamily="50" charset="-128"/>
              <a:ea typeface="HGP創英角ﾎﾟｯﾌﾟ体" panose="040B0A00000000000000" pitchFamily="50" charset="-128"/>
            </a:endParaRPr>
          </a:p>
        </p:txBody>
      </p:sp>
      <p:sp>
        <p:nvSpPr>
          <p:cNvPr id="37" name="Text Box 29"/>
          <p:cNvSpPr txBox="1">
            <a:spLocks noChangeArrowheads="1"/>
          </p:cNvSpPr>
          <p:nvPr/>
        </p:nvSpPr>
        <p:spPr bwMode="auto">
          <a:xfrm>
            <a:off x="5527297" y="5722679"/>
            <a:ext cx="995527" cy="2031721"/>
          </a:xfrm>
          <a:prstGeom prst="rect">
            <a:avLst/>
          </a:prstGeom>
          <a:solidFill>
            <a:srgbClr xmlns:mc="http://schemas.openxmlformats.org/markup-compatibility/2006" xmlns:a14="http://schemas.microsoft.com/office/drawing/2010/main" val="FFFFFF" mc:Ignorable="a14" a14:legacySpreadsheetColorIndex="65"/>
          </a:solidFill>
          <a:ln w="76200" cmpd="tri" algn="ctr">
            <a:solidFill>
              <a:srgbClr xmlns:mc="http://schemas.openxmlformats.org/markup-compatibility/2006" xmlns:a14="http://schemas.microsoft.com/office/drawing/2010/main" val="000000" mc:Ignorable="a14" a14:legacySpreadsheetColorIndex="6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0" tIns="0" rIns="36299" bIns="0" anchor="ctr"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一月号</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p:txBody>
      </p:sp>
      <p:sp>
        <p:nvSpPr>
          <p:cNvPr id="31" name="楕円 30">
            <a:extLst>
              <a:ext uri="{FF2B5EF4-FFF2-40B4-BE49-F238E27FC236}">
                <a16:creationId xmlns:a16="http://schemas.microsoft.com/office/drawing/2014/main" id="{1B3A2290-F359-EB80-71D4-69EC19C25073}"/>
              </a:ext>
            </a:extLst>
          </p:cNvPr>
          <p:cNvSpPr/>
          <p:nvPr/>
        </p:nvSpPr>
        <p:spPr>
          <a:xfrm>
            <a:off x="3728857" y="4397017"/>
            <a:ext cx="103490" cy="71877"/>
          </a:xfrm>
          <a:prstGeom prst="ellipse">
            <a:avLst/>
          </a:prstGeom>
          <a:solidFill>
            <a:srgbClr val="FEF6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14394" y="432181"/>
            <a:ext cx="3472545" cy="738658"/>
          </a:xfrm>
          <a:prstGeom prst="rect">
            <a:avLst/>
          </a:prstGeom>
          <a:noFill/>
        </p:spPr>
        <p:txBody>
          <a:bodyPr wrap="square" lIns="91434" tIns="45717" rIns="91434" bIns="45717" rtlCol="0">
            <a:spAutoFit/>
          </a:bodyPr>
          <a:lstStyle/>
          <a:p>
            <a:r>
              <a:rPr lang="ja-JP" altLang="en-US" sz="1400" b="1" dirty="0">
                <a:latin typeface="AR PハイカラＰＯＰ体H" panose="040B0900000000000000" pitchFamily="50" charset="-128"/>
                <a:ea typeface="AR PハイカラＰＯＰ体H" panose="040B0900000000000000" pitchFamily="50" charset="-128"/>
              </a:rPr>
              <a:t>昨年も大変お世話になりました！！</a:t>
            </a:r>
            <a:endParaRPr lang="en-US" altLang="ja-JP" sz="1400" b="1" dirty="0">
              <a:latin typeface="AR PハイカラＰＯＰ体H" panose="040B0900000000000000" pitchFamily="50" charset="-128"/>
              <a:ea typeface="AR PハイカラＰＯＰ体H" panose="040B0900000000000000" pitchFamily="50" charset="-128"/>
            </a:endParaRPr>
          </a:p>
          <a:p>
            <a:r>
              <a:rPr lang="ja-JP" altLang="en-US" sz="1400" b="1" dirty="0">
                <a:latin typeface="AR PハイカラＰＯＰ体H" panose="040B0900000000000000" pitchFamily="50" charset="-128"/>
                <a:ea typeface="AR PハイカラＰＯＰ体H" panose="040B0900000000000000" pitchFamily="50" charset="-128"/>
              </a:rPr>
              <a:t>新しい年が皆さまにとって良い年となりますようお祈り申し上げます。</a:t>
            </a:r>
            <a:endParaRPr lang="en-US" altLang="ja-JP" sz="1400" b="1" dirty="0">
              <a:latin typeface="AR PハイカラＰＯＰ体H" panose="040B0900000000000000" pitchFamily="50" charset="-128"/>
              <a:ea typeface="AR PハイカラＰＯＰ体H" panose="040B0900000000000000" pitchFamily="50" charset="-128"/>
            </a:endParaRPr>
          </a:p>
        </p:txBody>
      </p:sp>
      <p:pic>
        <p:nvPicPr>
          <p:cNvPr id="84" name="図 83">
            <a:extLst>
              <a:ext uri="{FF2B5EF4-FFF2-40B4-BE49-F238E27FC236}">
                <a16:creationId xmlns:a16="http://schemas.microsoft.com/office/drawing/2014/main" id="{98F46880-1285-29E9-1C3D-70F79D2C74C2}"/>
              </a:ext>
            </a:extLst>
          </p:cNvPr>
          <p:cNvPicPr>
            <a:picLocks noChangeAspect="1"/>
          </p:cNvPicPr>
          <p:nvPr/>
        </p:nvPicPr>
        <p:blipFill rotWithShape="1">
          <a:blip r:embed="rId4">
            <a:extLst>
              <a:ext uri="{28A0092B-C50C-407E-A947-70E740481C1C}">
                <a14:useLocalDpi xmlns:a14="http://schemas.microsoft.com/office/drawing/2010/main" val="0"/>
              </a:ext>
            </a:extLst>
          </a:blip>
          <a:srcRect b="82561"/>
          <a:stretch/>
        </p:blipFill>
        <p:spPr>
          <a:xfrm>
            <a:off x="235050" y="166617"/>
            <a:ext cx="2575302" cy="254500"/>
          </a:xfrm>
          <a:prstGeom prst="rect">
            <a:avLst/>
          </a:prstGeom>
        </p:spPr>
      </p:pic>
      <p:pic>
        <p:nvPicPr>
          <p:cNvPr id="85" name="図 84">
            <a:extLst>
              <a:ext uri="{FF2B5EF4-FFF2-40B4-BE49-F238E27FC236}">
                <a16:creationId xmlns:a16="http://schemas.microsoft.com/office/drawing/2014/main" id="{A0950DCF-DC04-EE94-BC84-1CD9525E6D54}"/>
              </a:ext>
            </a:extLst>
          </p:cNvPr>
          <p:cNvPicPr>
            <a:picLocks noChangeAspect="1"/>
          </p:cNvPicPr>
          <p:nvPr/>
        </p:nvPicPr>
        <p:blipFill rotWithShape="1">
          <a:blip r:embed="rId4">
            <a:extLst>
              <a:ext uri="{28A0092B-C50C-407E-A947-70E740481C1C}">
                <a14:useLocalDpi xmlns:a14="http://schemas.microsoft.com/office/drawing/2010/main" val="0"/>
              </a:ext>
            </a:extLst>
          </a:blip>
          <a:srcRect b="82561"/>
          <a:stretch/>
        </p:blipFill>
        <p:spPr>
          <a:xfrm>
            <a:off x="154251" y="1147081"/>
            <a:ext cx="2575302" cy="254500"/>
          </a:xfrm>
          <a:prstGeom prst="rect">
            <a:avLst/>
          </a:prstGeom>
        </p:spPr>
      </p:pic>
      <p:pic>
        <p:nvPicPr>
          <p:cNvPr id="86" name="図 85">
            <a:extLst>
              <a:ext uri="{FF2B5EF4-FFF2-40B4-BE49-F238E27FC236}">
                <a16:creationId xmlns:a16="http://schemas.microsoft.com/office/drawing/2014/main" id="{16E85FE7-9837-1000-5B36-9DAA1D01728C}"/>
              </a:ext>
            </a:extLst>
          </p:cNvPr>
          <p:cNvPicPr>
            <a:picLocks noChangeAspect="1"/>
          </p:cNvPicPr>
          <p:nvPr/>
        </p:nvPicPr>
        <p:blipFill rotWithShape="1">
          <a:blip r:embed="rId4">
            <a:extLst>
              <a:ext uri="{28A0092B-C50C-407E-A947-70E740481C1C}">
                <a14:useLocalDpi xmlns:a14="http://schemas.microsoft.com/office/drawing/2010/main" val="0"/>
              </a:ext>
            </a:extLst>
          </a:blip>
          <a:srcRect b="82561"/>
          <a:stretch/>
        </p:blipFill>
        <p:spPr>
          <a:xfrm>
            <a:off x="2894588" y="171769"/>
            <a:ext cx="2575302" cy="254500"/>
          </a:xfrm>
          <a:prstGeom prst="rect">
            <a:avLst/>
          </a:prstGeom>
        </p:spPr>
      </p:pic>
      <p:pic>
        <p:nvPicPr>
          <p:cNvPr id="87" name="図 86">
            <a:extLst>
              <a:ext uri="{FF2B5EF4-FFF2-40B4-BE49-F238E27FC236}">
                <a16:creationId xmlns:a16="http://schemas.microsoft.com/office/drawing/2014/main" id="{F25A522D-6A54-5C6C-1737-7F05FA736645}"/>
              </a:ext>
            </a:extLst>
          </p:cNvPr>
          <p:cNvPicPr>
            <a:picLocks noChangeAspect="1"/>
          </p:cNvPicPr>
          <p:nvPr/>
        </p:nvPicPr>
        <p:blipFill rotWithShape="1">
          <a:blip r:embed="rId4">
            <a:extLst>
              <a:ext uri="{28A0092B-C50C-407E-A947-70E740481C1C}">
                <a14:useLocalDpi xmlns:a14="http://schemas.microsoft.com/office/drawing/2010/main" val="0"/>
              </a:ext>
            </a:extLst>
          </a:blip>
          <a:srcRect b="82561"/>
          <a:stretch/>
        </p:blipFill>
        <p:spPr>
          <a:xfrm>
            <a:off x="2684745" y="1134437"/>
            <a:ext cx="2575302" cy="254500"/>
          </a:xfrm>
          <a:prstGeom prst="rect">
            <a:avLst/>
          </a:prstGeom>
        </p:spPr>
      </p:pic>
      <p:pic>
        <p:nvPicPr>
          <p:cNvPr id="5" name="図 4">
            <a:extLst>
              <a:ext uri="{FF2B5EF4-FFF2-40B4-BE49-F238E27FC236}">
                <a16:creationId xmlns:a16="http://schemas.microsoft.com/office/drawing/2014/main" id="{9A8FD760-BDFA-C4F0-02C2-A9BF5BD9110E}"/>
              </a:ext>
            </a:extLst>
          </p:cNvPr>
          <p:cNvPicPr>
            <a:picLocks noChangeAspect="1"/>
          </p:cNvPicPr>
          <p:nvPr/>
        </p:nvPicPr>
        <p:blipFill rotWithShape="1">
          <a:blip r:embed="rId5">
            <a:extLst>
              <a:ext uri="{28A0092B-C50C-407E-A947-70E740481C1C}">
                <a14:useLocalDpi xmlns:a14="http://schemas.microsoft.com/office/drawing/2010/main" val="0"/>
              </a:ext>
            </a:extLst>
          </a:blip>
          <a:srcRect b="88079"/>
          <a:stretch/>
        </p:blipFill>
        <p:spPr>
          <a:xfrm>
            <a:off x="110257" y="7667314"/>
            <a:ext cx="2902676" cy="233564"/>
          </a:xfrm>
          <a:prstGeom prst="rect">
            <a:avLst/>
          </a:prstGeom>
        </p:spPr>
      </p:pic>
      <p:pic>
        <p:nvPicPr>
          <p:cNvPr id="8" name="図 7">
            <a:extLst>
              <a:ext uri="{FF2B5EF4-FFF2-40B4-BE49-F238E27FC236}">
                <a16:creationId xmlns:a16="http://schemas.microsoft.com/office/drawing/2014/main" id="{04BCCB27-F382-E1A6-AF6D-1CBF750FB9D3}"/>
              </a:ext>
            </a:extLst>
          </p:cNvPr>
          <p:cNvPicPr>
            <a:picLocks noChangeAspect="1"/>
          </p:cNvPicPr>
          <p:nvPr/>
        </p:nvPicPr>
        <p:blipFill rotWithShape="1">
          <a:blip r:embed="rId5">
            <a:extLst>
              <a:ext uri="{28A0092B-C50C-407E-A947-70E740481C1C}">
                <a14:useLocalDpi xmlns:a14="http://schemas.microsoft.com/office/drawing/2010/main" val="0"/>
              </a:ext>
            </a:extLst>
          </a:blip>
          <a:srcRect r="69882" b="88079"/>
          <a:stretch/>
        </p:blipFill>
        <p:spPr>
          <a:xfrm>
            <a:off x="2991657" y="7637618"/>
            <a:ext cx="874229" cy="233564"/>
          </a:xfrm>
          <a:prstGeom prst="rect">
            <a:avLst/>
          </a:prstGeom>
        </p:spPr>
      </p:pic>
      <p:pic>
        <p:nvPicPr>
          <p:cNvPr id="11" name="図 10">
            <a:extLst>
              <a:ext uri="{FF2B5EF4-FFF2-40B4-BE49-F238E27FC236}">
                <a16:creationId xmlns:a16="http://schemas.microsoft.com/office/drawing/2014/main" id="{5BF06797-B470-4FDF-33B0-4ED242B53AAA}"/>
              </a:ext>
            </a:extLst>
          </p:cNvPr>
          <p:cNvPicPr>
            <a:picLocks noChangeAspect="1"/>
          </p:cNvPicPr>
          <p:nvPr/>
        </p:nvPicPr>
        <p:blipFill rotWithShape="1">
          <a:blip r:embed="rId5">
            <a:extLst>
              <a:ext uri="{28A0092B-C50C-407E-A947-70E740481C1C}">
                <a14:useLocalDpi xmlns:a14="http://schemas.microsoft.com/office/drawing/2010/main" val="0"/>
              </a:ext>
            </a:extLst>
          </a:blip>
          <a:srcRect r="70794" b="88079"/>
          <a:stretch/>
        </p:blipFill>
        <p:spPr>
          <a:xfrm>
            <a:off x="3009497" y="9500358"/>
            <a:ext cx="847753" cy="233564"/>
          </a:xfrm>
          <a:prstGeom prst="rect">
            <a:avLst/>
          </a:prstGeom>
        </p:spPr>
      </p:pic>
      <p:pic>
        <p:nvPicPr>
          <p:cNvPr id="14" name="図 13">
            <a:extLst>
              <a:ext uri="{FF2B5EF4-FFF2-40B4-BE49-F238E27FC236}">
                <a16:creationId xmlns:a16="http://schemas.microsoft.com/office/drawing/2014/main" id="{CEF570EC-6911-E3F9-276F-1C7C8B7B647D}"/>
              </a:ext>
            </a:extLst>
          </p:cNvPr>
          <p:cNvPicPr>
            <a:picLocks noChangeAspect="1"/>
          </p:cNvPicPr>
          <p:nvPr/>
        </p:nvPicPr>
        <p:blipFill rotWithShape="1">
          <a:blip r:embed="rId5">
            <a:extLst>
              <a:ext uri="{28A0092B-C50C-407E-A947-70E740481C1C}">
                <a14:useLocalDpi xmlns:a14="http://schemas.microsoft.com/office/drawing/2010/main" val="0"/>
              </a:ext>
            </a:extLst>
          </a:blip>
          <a:srcRect b="88079"/>
          <a:stretch/>
        </p:blipFill>
        <p:spPr>
          <a:xfrm>
            <a:off x="110257" y="9506254"/>
            <a:ext cx="2902676" cy="233564"/>
          </a:xfrm>
          <a:prstGeom prst="rect">
            <a:avLst/>
          </a:prstGeom>
        </p:spPr>
      </p:pic>
      <p:pic>
        <p:nvPicPr>
          <p:cNvPr id="42" name="図 41">
            <a:extLst>
              <a:ext uri="{FF2B5EF4-FFF2-40B4-BE49-F238E27FC236}">
                <a16:creationId xmlns:a16="http://schemas.microsoft.com/office/drawing/2014/main" id="{25BF1286-81ED-39F9-B9EF-FE4FF7585E49}"/>
              </a:ext>
            </a:extLst>
          </p:cNvPr>
          <p:cNvPicPr>
            <a:picLocks noChangeAspect="1"/>
          </p:cNvPicPr>
          <p:nvPr/>
        </p:nvPicPr>
        <p:blipFill rotWithShape="1">
          <a:blip r:embed="rId6">
            <a:extLst>
              <a:ext uri="{28A0092B-C50C-407E-A947-70E740481C1C}">
                <a14:useLocalDpi xmlns:a14="http://schemas.microsoft.com/office/drawing/2010/main" val="0"/>
              </a:ext>
            </a:extLst>
          </a:blip>
          <a:srcRect l="10684" r="45128"/>
          <a:stretch/>
        </p:blipFill>
        <p:spPr>
          <a:xfrm>
            <a:off x="4815224" y="3172670"/>
            <a:ext cx="244228" cy="414536"/>
          </a:xfrm>
          <a:prstGeom prst="rect">
            <a:avLst/>
          </a:prstGeom>
        </p:spPr>
      </p:pic>
      <p:pic>
        <p:nvPicPr>
          <p:cNvPr id="53" name="図 52">
            <a:extLst>
              <a:ext uri="{FF2B5EF4-FFF2-40B4-BE49-F238E27FC236}">
                <a16:creationId xmlns:a16="http://schemas.microsoft.com/office/drawing/2014/main" id="{A043DA9E-7A67-91CB-5527-DCB1CF7498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538" y="5796761"/>
            <a:ext cx="534900" cy="476465"/>
          </a:xfrm>
          <a:prstGeom prst="rect">
            <a:avLst/>
          </a:prstGeom>
        </p:spPr>
      </p:pic>
      <p:pic>
        <p:nvPicPr>
          <p:cNvPr id="67" name="図 66">
            <a:extLst>
              <a:ext uri="{FF2B5EF4-FFF2-40B4-BE49-F238E27FC236}">
                <a16:creationId xmlns:a16="http://schemas.microsoft.com/office/drawing/2014/main" id="{79E78856-9B95-8A16-BC82-4BA5029FDBB4}"/>
              </a:ext>
            </a:extLst>
          </p:cNvPr>
          <p:cNvPicPr>
            <a:picLocks noChangeAspect="1"/>
          </p:cNvPicPr>
          <p:nvPr/>
        </p:nvPicPr>
        <p:blipFill rotWithShape="1">
          <a:blip r:embed="rId8">
            <a:extLst>
              <a:ext uri="{28A0092B-C50C-407E-A947-70E740481C1C}">
                <a14:useLocalDpi xmlns:a14="http://schemas.microsoft.com/office/drawing/2010/main" val="0"/>
              </a:ext>
            </a:extLst>
          </a:blip>
          <a:srcRect l="21134" t="65087" r="66416" b="11280"/>
          <a:stretch/>
        </p:blipFill>
        <p:spPr>
          <a:xfrm>
            <a:off x="5615194" y="6709977"/>
            <a:ext cx="246070" cy="233564"/>
          </a:xfrm>
          <a:prstGeom prst="rect">
            <a:avLst/>
          </a:prstGeom>
        </p:spPr>
      </p:pic>
      <p:pic>
        <p:nvPicPr>
          <p:cNvPr id="68" name="図 67">
            <a:extLst>
              <a:ext uri="{FF2B5EF4-FFF2-40B4-BE49-F238E27FC236}">
                <a16:creationId xmlns:a16="http://schemas.microsoft.com/office/drawing/2014/main" id="{1E6B5D50-9A6D-9200-C1AD-7FD26283B22D}"/>
              </a:ext>
            </a:extLst>
          </p:cNvPr>
          <p:cNvPicPr>
            <a:picLocks noChangeAspect="1"/>
          </p:cNvPicPr>
          <p:nvPr/>
        </p:nvPicPr>
        <p:blipFill rotWithShape="1">
          <a:blip r:embed="rId8">
            <a:extLst>
              <a:ext uri="{28A0092B-C50C-407E-A947-70E740481C1C}">
                <a14:useLocalDpi xmlns:a14="http://schemas.microsoft.com/office/drawing/2010/main" val="0"/>
              </a:ext>
            </a:extLst>
          </a:blip>
          <a:srcRect l="35764" t="62090" r="49753" b="7520"/>
          <a:stretch/>
        </p:blipFill>
        <p:spPr>
          <a:xfrm>
            <a:off x="6175333" y="6196697"/>
            <a:ext cx="274209" cy="287687"/>
          </a:xfrm>
          <a:prstGeom prst="rect">
            <a:avLst/>
          </a:prstGeom>
        </p:spPr>
      </p:pic>
      <p:pic>
        <p:nvPicPr>
          <p:cNvPr id="70" name="図 69">
            <a:extLst>
              <a:ext uri="{FF2B5EF4-FFF2-40B4-BE49-F238E27FC236}">
                <a16:creationId xmlns:a16="http://schemas.microsoft.com/office/drawing/2014/main" id="{64F24D7C-8042-817F-E0C3-67DC30260503}"/>
              </a:ext>
            </a:extLst>
          </p:cNvPr>
          <p:cNvPicPr>
            <a:picLocks noChangeAspect="1"/>
          </p:cNvPicPr>
          <p:nvPr/>
        </p:nvPicPr>
        <p:blipFill rotWithShape="1">
          <a:blip r:embed="rId8">
            <a:extLst>
              <a:ext uri="{28A0092B-C50C-407E-A947-70E740481C1C}">
                <a14:useLocalDpi xmlns:a14="http://schemas.microsoft.com/office/drawing/2010/main" val="0"/>
              </a:ext>
            </a:extLst>
          </a:blip>
          <a:srcRect l="5805" t="63228" r="80029" b="8338"/>
          <a:stretch/>
        </p:blipFill>
        <p:spPr>
          <a:xfrm>
            <a:off x="6156177" y="6620852"/>
            <a:ext cx="272031" cy="273007"/>
          </a:xfrm>
          <a:prstGeom prst="rect">
            <a:avLst/>
          </a:prstGeom>
        </p:spPr>
      </p:pic>
      <p:pic>
        <p:nvPicPr>
          <p:cNvPr id="72" name="図 71">
            <a:extLst>
              <a:ext uri="{FF2B5EF4-FFF2-40B4-BE49-F238E27FC236}">
                <a16:creationId xmlns:a16="http://schemas.microsoft.com/office/drawing/2014/main" id="{A3C50F9B-30FD-C8A0-B1FC-0906367615A2}"/>
              </a:ext>
            </a:extLst>
          </p:cNvPr>
          <p:cNvPicPr>
            <a:picLocks noChangeAspect="1"/>
          </p:cNvPicPr>
          <p:nvPr/>
        </p:nvPicPr>
        <p:blipFill rotWithShape="1">
          <a:blip r:embed="rId8">
            <a:extLst>
              <a:ext uri="{28A0092B-C50C-407E-A947-70E740481C1C}">
                <a14:useLocalDpi xmlns:a14="http://schemas.microsoft.com/office/drawing/2010/main" val="0"/>
              </a:ext>
            </a:extLst>
          </a:blip>
          <a:srcRect l="3442" t="9749" r="71448" b="43976"/>
          <a:stretch/>
        </p:blipFill>
        <p:spPr>
          <a:xfrm>
            <a:off x="5591318" y="6315916"/>
            <a:ext cx="312214" cy="287687"/>
          </a:xfrm>
          <a:prstGeom prst="rect">
            <a:avLst/>
          </a:prstGeom>
        </p:spPr>
      </p:pic>
      <p:sp>
        <p:nvSpPr>
          <p:cNvPr id="17" name="テキスト ボックス 16">
            <a:extLst>
              <a:ext uri="{FF2B5EF4-FFF2-40B4-BE49-F238E27FC236}">
                <a16:creationId xmlns:a16="http://schemas.microsoft.com/office/drawing/2014/main" id="{A8123FEA-C511-A7D1-F6EC-0625286137F8}"/>
              </a:ext>
            </a:extLst>
          </p:cNvPr>
          <p:cNvSpPr txBox="1"/>
          <p:nvPr/>
        </p:nvSpPr>
        <p:spPr>
          <a:xfrm>
            <a:off x="4151283" y="7868673"/>
            <a:ext cx="1477665" cy="246221"/>
          </a:xfrm>
          <a:prstGeom prst="rect">
            <a:avLst/>
          </a:prstGeom>
          <a:noFill/>
        </p:spPr>
        <p:txBody>
          <a:bodyPr wrap="square" rtlCol="0">
            <a:spAutoFit/>
          </a:bodyPr>
          <a:lstStyle/>
          <a:p>
            <a:r>
              <a:rPr kumimoji="1" lang="ja-JP" altLang="en-US" sz="1000" dirty="0"/>
              <a:t>クリスマス特別メニュー</a:t>
            </a:r>
          </a:p>
        </p:txBody>
      </p:sp>
      <p:pic>
        <p:nvPicPr>
          <p:cNvPr id="55" name="図 54">
            <a:extLst>
              <a:ext uri="{FF2B5EF4-FFF2-40B4-BE49-F238E27FC236}">
                <a16:creationId xmlns:a16="http://schemas.microsoft.com/office/drawing/2014/main" id="{2B31D12A-5D8D-AC36-0220-0FEEA50DB612}"/>
              </a:ext>
            </a:extLst>
          </p:cNvPr>
          <p:cNvPicPr>
            <a:picLocks noChangeAspect="1"/>
          </p:cNvPicPr>
          <p:nvPr/>
        </p:nvPicPr>
        <p:blipFill rotWithShape="1">
          <a:blip r:embed="rId9">
            <a:extLst>
              <a:ext uri="{28A0092B-C50C-407E-A947-70E740481C1C}">
                <a14:useLocalDpi xmlns:a14="http://schemas.microsoft.com/office/drawing/2010/main" val="0"/>
              </a:ext>
            </a:extLst>
          </a:blip>
          <a:srcRect l="3095" t="10317" r="67894" b="25438"/>
          <a:stretch/>
        </p:blipFill>
        <p:spPr>
          <a:xfrm>
            <a:off x="5760404" y="9213961"/>
            <a:ext cx="369320" cy="458004"/>
          </a:xfrm>
          <a:prstGeom prst="rect">
            <a:avLst/>
          </a:prstGeom>
        </p:spPr>
      </p:pic>
      <p:sp>
        <p:nvSpPr>
          <p:cNvPr id="66" name="テキスト ボックス 65">
            <a:extLst>
              <a:ext uri="{FF2B5EF4-FFF2-40B4-BE49-F238E27FC236}">
                <a16:creationId xmlns:a16="http://schemas.microsoft.com/office/drawing/2014/main" id="{50BC9EFE-BE5A-ADF7-9ABA-022D85A8585B}"/>
              </a:ext>
            </a:extLst>
          </p:cNvPr>
          <p:cNvSpPr txBox="1"/>
          <p:nvPr/>
        </p:nvSpPr>
        <p:spPr>
          <a:xfrm>
            <a:off x="416274" y="9075908"/>
            <a:ext cx="1780900" cy="276999"/>
          </a:xfrm>
          <a:prstGeom prst="rect">
            <a:avLst/>
          </a:prstGeom>
          <a:solidFill>
            <a:schemeClr val="accent2">
              <a:lumMod val="20000"/>
              <a:lumOff val="80000"/>
            </a:schemeClr>
          </a:solidFill>
        </p:spPr>
        <p:txBody>
          <a:bodyPr wrap="square" rtlCol="0">
            <a:spAutoFit/>
          </a:bodyPr>
          <a:lstStyle/>
          <a:p>
            <a:r>
              <a:rPr lang="ja-JP" altLang="en-US" sz="1200" dirty="0">
                <a:latin typeface="HGP創英角ｺﾞｼｯｸUB" panose="020B0A00000000000000" pitchFamily="50" charset="-128"/>
                <a:ea typeface="HGP創英角ｺﾞｼｯｸUB" panose="020B0A00000000000000" pitchFamily="50" charset="-128"/>
              </a:rPr>
              <a:t>ふわふわシフォンケーキ</a:t>
            </a:r>
            <a:endParaRPr kumimoji="1" lang="ja-JP" altLang="en-US" sz="1200" dirty="0">
              <a:latin typeface="HGP創英角ｺﾞｼｯｸUB" panose="020B0A00000000000000" pitchFamily="50" charset="-128"/>
              <a:ea typeface="HGP創英角ｺﾞｼｯｸUB" panose="020B0A00000000000000" pitchFamily="50" charset="-128"/>
            </a:endParaRPr>
          </a:p>
        </p:txBody>
      </p:sp>
      <p:sp>
        <p:nvSpPr>
          <p:cNvPr id="76" name="テキスト ボックス 75">
            <a:extLst>
              <a:ext uri="{FF2B5EF4-FFF2-40B4-BE49-F238E27FC236}">
                <a16:creationId xmlns:a16="http://schemas.microsoft.com/office/drawing/2014/main" id="{79508E0C-3BB2-EAD9-7C20-3DD211B03760}"/>
              </a:ext>
            </a:extLst>
          </p:cNvPr>
          <p:cNvSpPr txBox="1"/>
          <p:nvPr/>
        </p:nvSpPr>
        <p:spPr>
          <a:xfrm>
            <a:off x="2380150" y="9055956"/>
            <a:ext cx="1433281" cy="307777"/>
          </a:xfrm>
          <a:prstGeom prst="rect">
            <a:avLst/>
          </a:prstGeom>
          <a:solidFill>
            <a:schemeClr val="accent2">
              <a:lumMod val="20000"/>
              <a:lumOff val="80000"/>
            </a:schemeClr>
          </a:solidFill>
        </p:spPr>
        <p:txBody>
          <a:bodyPr wrap="square" rtlCol="0">
            <a:spAutoFit/>
          </a:bodyPr>
          <a:lstStyle/>
          <a:p>
            <a:r>
              <a:rPr lang="ja-JP" altLang="en-US" sz="1400" dirty="0">
                <a:latin typeface="HGP創英角ｺﾞｼｯｸUB" panose="020B0A00000000000000" pitchFamily="50" charset="-128"/>
                <a:ea typeface="HGP創英角ｺﾞｼｯｸUB" panose="020B0A00000000000000" pitchFamily="50" charset="-128"/>
              </a:rPr>
              <a:t>手作り</a:t>
            </a:r>
            <a:r>
              <a:rPr lang="ja-JP" altLang="en-US" sz="1200" dirty="0">
                <a:latin typeface="HGP創英角ｺﾞｼｯｸUB" panose="020B0A00000000000000" pitchFamily="50" charset="-128"/>
                <a:ea typeface="HGP創英角ｺﾞｼｯｸUB" panose="020B0A00000000000000" pitchFamily="50" charset="-128"/>
              </a:rPr>
              <a:t>わらび</a:t>
            </a:r>
            <a:r>
              <a:rPr lang="ja-JP" altLang="en-US" sz="1400" dirty="0">
                <a:latin typeface="HGP創英角ｺﾞｼｯｸUB" panose="020B0A00000000000000" pitchFamily="50" charset="-128"/>
                <a:ea typeface="HGP創英角ｺﾞｼｯｸUB" panose="020B0A00000000000000" pitchFamily="50" charset="-128"/>
              </a:rPr>
              <a:t>もち</a:t>
            </a:r>
            <a:endParaRPr kumimoji="1" lang="ja-JP" altLang="en-US" sz="1400" dirty="0">
              <a:latin typeface="HGP創英角ｺﾞｼｯｸUB" panose="020B0A00000000000000" pitchFamily="50" charset="-128"/>
              <a:ea typeface="HGP創英角ｺﾞｼｯｸUB" panose="020B0A00000000000000" pitchFamily="50" charset="-128"/>
            </a:endParaRPr>
          </a:p>
        </p:txBody>
      </p:sp>
      <p:sp>
        <p:nvSpPr>
          <p:cNvPr id="54" name="正方形/長方形 53">
            <a:extLst>
              <a:ext uri="{FF2B5EF4-FFF2-40B4-BE49-F238E27FC236}">
                <a16:creationId xmlns:a16="http://schemas.microsoft.com/office/drawing/2014/main" id="{F84E9C58-69C7-AE67-6345-B3B8CEDF1451}"/>
              </a:ext>
            </a:extLst>
          </p:cNvPr>
          <p:cNvSpPr/>
          <p:nvPr/>
        </p:nvSpPr>
        <p:spPr>
          <a:xfrm>
            <a:off x="154250" y="1472116"/>
            <a:ext cx="4711387" cy="153557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5BC33FB3-A600-31C1-981D-AFFB9538B2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479" y="1845484"/>
            <a:ext cx="1435453" cy="1076590"/>
          </a:xfrm>
          <a:prstGeom prst="rect">
            <a:avLst/>
          </a:prstGeom>
        </p:spPr>
      </p:pic>
      <p:pic>
        <p:nvPicPr>
          <p:cNvPr id="71" name="図 70">
            <a:extLst>
              <a:ext uri="{FF2B5EF4-FFF2-40B4-BE49-F238E27FC236}">
                <a16:creationId xmlns:a16="http://schemas.microsoft.com/office/drawing/2014/main" id="{CB99CEC5-9FEB-A8C9-1A0D-D7AC43CD35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8829" y="1829806"/>
            <a:ext cx="1441242" cy="1080932"/>
          </a:xfrm>
          <a:prstGeom prst="rect">
            <a:avLst/>
          </a:prstGeom>
        </p:spPr>
      </p:pic>
      <p:pic>
        <p:nvPicPr>
          <p:cNvPr id="81" name="図 80">
            <a:extLst>
              <a:ext uri="{FF2B5EF4-FFF2-40B4-BE49-F238E27FC236}">
                <a16:creationId xmlns:a16="http://schemas.microsoft.com/office/drawing/2014/main" id="{D47B33D2-F381-D0E2-62A5-53E47EAE19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0969" y="1839070"/>
            <a:ext cx="1435453" cy="1076590"/>
          </a:xfrm>
          <a:prstGeom prst="rect">
            <a:avLst/>
          </a:prstGeom>
        </p:spPr>
      </p:pic>
      <p:sp>
        <p:nvSpPr>
          <p:cNvPr id="6" name="四角形: 角を丸くする 5">
            <a:extLst>
              <a:ext uri="{FF2B5EF4-FFF2-40B4-BE49-F238E27FC236}">
                <a16:creationId xmlns:a16="http://schemas.microsoft.com/office/drawing/2014/main" id="{EE98DAC0-CC99-ED7C-D827-7614F2DDE847}"/>
              </a:ext>
            </a:extLst>
          </p:cNvPr>
          <p:cNvSpPr/>
          <p:nvPr/>
        </p:nvSpPr>
        <p:spPr>
          <a:xfrm>
            <a:off x="932104" y="1402832"/>
            <a:ext cx="3624436" cy="34379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皆様でクリスマスツリーに飾り付け</a:t>
            </a:r>
          </a:p>
        </p:txBody>
      </p:sp>
      <p:sp>
        <p:nvSpPr>
          <p:cNvPr id="91" name="正方形/長方形 90">
            <a:extLst>
              <a:ext uri="{FF2B5EF4-FFF2-40B4-BE49-F238E27FC236}">
                <a16:creationId xmlns:a16="http://schemas.microsoft.com/office/drawing/2014/main" id="{7CD83BBE-EFF4-0607-74F8-EB018DF5CB54}"/>
              </a:ext>
            </a:extLst>
          </p:cNvPr>
          <p:cNvSpPr/>
          <p:nvPr/>
        </p:nvSpPr>
        <p:spPr>
          <a:xfrm>
            <a:off x="156455" y="3053432"/>
            <a:ext cx="5297560" cy="2778072"/>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Text Box 32"/>
          <p:cNvSpPr txBox="1">
            <a:spLocks noChangeArrowheads="1"/>
          </p:cNvSpPr>
          <p:nvPr/>
        </p:nvSpPr>
        <p:spPr bwMode="auto">
          <a:xfrm>
            <a:off x="4876770" y="1418633"/>
            <a:ext cx="583612" cy="1581514"/>
          </a:xfrm>
          <a:prstGeom prst="rect">
            <a:avLst/>
          </a:prstGeom>
          <a:solidFill>
            <a:srgbClr val="FEF6F0"/>
          </a:solidFill>
          <a:ln w="9525" algn="ctr">
            <a:solidFill>
              <a:srgbClr xmlns:mc="http://schemas.openxmlformats.org/markup-compatibility/2006" xmlns:a14="http://schemas.microsoft.com/office/drawing/2010/main" val="000000" mc:Ignorable="a14" a14:legacySpreadsheetColorIndex="64"/>
            </a:solidFill>
            <a:miter lim="800000"/>
            <a:headEnd/>
            <a:tailEnd/>
          </a:ln>
          <a:effectLst/>
        </p:spPr>
        <p:txBody>
          <a:bodyPr vert="wordArtVertRtl" wrap="square" lIns="54449" tIns="0" rIns="54449"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ja-JP" altLang="en-US" sz="1200" b="1" dirty="0">
                <a:latin typeface="HGP創英角ｺﾞｼｯｸUB" panose="020B0A00000000000000" pitchFamily="50" charset="-128"/>
                <a:ea typeface="HGP創英角ｺﾞｼｯｸUB" panose="020B0A00000000000000" pitchFamily="50" charset="-128"/>
              </a:rPr>
              <a:t>１月（睦月）</a:t>
            </a:r>
          </a:p>
        </p:txBody>
      </p:sp>
      <p:pic>
        <p:nvPicPr>
          <p:cNvPr id="96" name="図 95">
            <a:extLst>
              <a:ext uri="{FF2B5EF4-FFF2-40B4-BE49-F238E27FC236}">
                <a16:creationId xmlns:a16="http://schemas.microsoft.com/office/drawing/2014/main" id="{993F8B2D-BFC0-611D-E762-67B4E99FE792}"/>
              </a:ext>
            </a:extLst>
          </p:cNvPr>
          <p:cNvPicPr>
            <a:picLocks noChangeAspect="1"/>
          </p:cNvPicPr>
          <p:nvPr/>
        </p:nvPicPr>
        <p:blipFill>
          <a:blip r:embed="rId13">
            <a:extLst>
              <a:ext uri="{28A0092B-C50C-407E-A947-70E740481C1C}">
                <a14:useLocalDpi xmlns:a14="http://schemas.microsoft.com/office/drawing/2010/main" val="0"/>
              </a:ext>
            </a:extLst>
          </a:blip>
          <a:srcRect t="7703" b="8070"/>
          <a:stretch/>
        </p:blipFill>
        <p:spPr>
          <a:xfrm>
            <a:off x="1869856" y="3082556"/>
            <a:ext cx="1867524" cy="1254243"/>
          </a:xfrm>
          <a:prstGeom prst="rect">
            <a:avLst/>
          </a:prstGeom>
        </p:spPr>
      </p:pic>
      <p:pic>
        <p:nvPicPr>
          <p:cNvPr id="98" name="図 97">
            <a:extLst>
              <a:ext uri="{FF2B5EF4-FFF2-40B4-BE49-F238E27FC236}">
                <a16:creationId xmlns:a16="http://schemas.microsoft.com/office/drawing/2014/main" id="{4D950D68-8A90-D677-ABBA-6269BA9B4C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0835" y="3092985"/>
            <a:ext cx="1633160" cy="1224870"/>
          </a:xfrm>
          <a:prstGeom prst="rect">
            <a:avLst/>
          </a:prstGeom>
        </p:spPr>
      </p:pic>
      <p:pic>
        <p:nvPicPr>
          <p:cNvPr id="104" name="図 103">
            <a:extLst>
              <a:ext uri="{FF2B5EF4-FFF2-40B4-BE49-F238E27FC236}">
                <a16:creationId xmlns:a16="http://schemas.microsoft.com/office/drawing/2014/main" id="{3AB6AB41-5AA5-88E0-0506-39C167B9AC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52831" y="3092597"/>
            <a:ext cx="1691278" cy="1268459"/>
          </a:xfrm>
          <a:prstGeom prst="rect">
            <a:avLst/>
          </a:prstGeom>
        </p:spPr>
      </p:pic>
      <p:pic>
        <p:nvPicPr>
          <p:cNvPr id="106" name="図 105">
            <a:extLst>
              <a:ext uri="{FF2B5EF4-FFF2-40B4-BE49-F238E27FC236}">
                <a16:creationId xmlns:a16="http://schemas.microsoft.com/office/drawing/2014/main" id="{81D9B2CF-DA0E-86F3-D6DA-973A421128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13753" y="4374973"/>
            <a:ext cx="1815498" cy="1402057"/>
          </a:xfrm>
          <a:prstGeom prst="rect">
            <a:avLst/>
          </a:prstGeom>
        </p:spPr>
      </p:pic>
      <p:pic>
        <p:nvPicPr>
          <p:cNvPr id="108" name="図 107">
            <a:extLst>
              <a:ext uri="{FF2B5EF4-FFF2-40B4-BE49-F238E27FC236}">
                <a16:creationId xmlns:a16="http://schemas.microsoft.com/office/drawing/2014/main" id="{D124AA5E-964C-8037-D1D3-C6D479FC443A}"/>
              </a:ext>
            </a:extLst>
          </p:cNvPr>
          <p:cNvPicPr>
            <a:picLocks noChangeAspect="1"/>
          </p:cNvPicPr>
          <p:nvPr/>
        </p:nvPicPr>
        <p:blipFill>
          <a:blip r:embed="rId17">
            <a:extLst>
              <a:ext uri="{28A0092B-C50C-407E-A947-70E740481C1C}">
                <a14:useLocalDpi xmlns:a14="http://schemas.microsoft.com/office/drawing/2010/main" val="0"/>
              </a:ext>
            </a:extLst>
          </a:blip>
          <a:srcRect l="2475" t="14069" r="-2475" b="11001"/>
          <a:stretch/>
        </p:blipFill>
        <p:spPr>
          <a:xfrm>
            <a:off x="409762" y="8004013"/>
            <a:ext cx="1768746" cy="994001"/>
          </a:xfrm>
          <a:prstGeom prst="rect">
            <a:avLst/>
          </a:prstGeom>
        </p:spPr>
      </p:pic>
      <p:pic>
        <p:nvPicPr>
          <p:cNvPr id="110" name="図 109">
            <a:extLst>
              <a:ext uri="{FF2B5EF4-FFF2-40B4-BE49-F238E27FC236}">
                <a16:creationId xmlns:a16="http://schemas.microsoft.com/office/drawing/2014/main" id="{3AB43658-0290-33CF-0927-84FA1DA194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0744" y="4345582"/>
            <a:ext cx="1885830" cy="1414373"/>
          </a:xfrm>
          <a:prstGeom prst="rect">
            <a:avLst/>
          </a:prstGeom>
        </p:spPr>
      </p:pic>
      <p:pic>
        <p:nvPicPr>
          <p:cNvPr id="114" name="図 113">
            <a:extLst>
              <a:ext uri="{FF2B5EF4-FFF2-40B4-BE49-F238E27FC236}">
                <a16:creationId xmlns:a16="http://schemas.microsoft.com/office/drawing/2014/main" id="{16A59285-B31A-A25E-9E3D-0E5C0148A0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2395" y="4358916"/>
            <a:ext cx="1456305" cy="1414373"/>
          </a:xfrm>
          <a:prstGeom prst="rect">
            <a:avLst/>
          </a:prstGeom>
        </p:spPr>
      </p:pic>
      <p:sp>
        <p:nvSpPr>
          <p:cNvPr id="89" name="四角形: 角を丸くする 88">
            <a:extLst>
              <a:ext uri="{FF2B5EF4-FFF2-40B4-BE49-F238E27FC236}">
                <a16:creationId xmlns:a16="http://schemas.microsoft.com/office/drawing/2014/main" id="{B4A71670-538B-7F5D-D882-7AEBB4F4232C}"/>
              </a:ext>
            </a:extLst>
          </p:cNvPr>
          <p:cNvSpPr/>
          <p:nvPr/>
        </p:nvSpPr>
        <p:spPr>
          <a:xfrm>
            <a:off x="1457597" y="2804559"/>
            <a:ext cx="2355834" cy="446965"/>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クリスマス会のご様子</a:t>
            </a:r>
          </a:p>
        </p:txBody>
      </p:sp>
      <p:sp>
        <p:nvSpPr>
          <p:cNvPr id="116" name="正方形/長方形 115">
            <a:extLst>
              <a:ext uri="{FF2B5EF4-FFF2-40B4-BE49-F238E27FC236}">
                <a16:creationId xmlns:a16="http://schemas.microsoft.com/office/drawing/2014/main" id="{44003FDB-398E-5BF4-43A1-830DB74617AE}"/>
              </a:ext>
            </a:extLst>
          </p:cNvPr>
          <p:cNvSpPr/>
          <p:nvPr/>
        </p:nvSpPr>
        <p:spPr>
          <a:xfrm>
            <a:off x="154250" y="5871901"/>
            <a:ext cx="5298624" cy="168828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 name="図 118">
            <a:extLst>
              <a:ext uri="{FF2B5EF4-FFF2-40B4-BE49-F238E27FC236}">
                <a16:creationId xmlns:a16="http://schemas.microsoft.com/office/drawing/2014/main" id="{5EB4C979-8DFE-E565-0E4E-0BBAABE58E3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27536" y="8100749"/>
            <a:ext cx="1715245" cy="1286434"/>
          </a:xfrm>
          <a:prstGeom prst="rect">
            <a:avLst/>
          </a:prstGeom>
        </p:spPr>
      </p:pic>
      <p:pic>
        <p:nvPicPr>
          <p:cNvPr id="121" name="図 120">
            <a:extLst>
              <a:ext uri="{FF2B5EF4-FFF2-40B4-BE49-F238E27FC236}">
                <a16:creationId xmlns:a16="http://schemas.microsoft.com/office/drawing/2014/main" id="{F4D2496B-678C-3523-4953-998FCF9FCF91}"/>
              </a:ext>
            </a:extLst>
          </p:cNvPr>
          <p:cNvPicPr>
            <a:picLocks noChangeAspect="1"/>
          </p:cNvPicPr>
          <p:nvPr/>
        </p:nvPicPr>
        <p:blipFill>
          <a:blip r:embed="rId21">
            <a:extLst>
              <a:ext uri="{28A0092B-C50C-407E-A947-70E740481C1C}">
                <a14:useLocalDpi xmlns:a14="http://schemas.microsoft.com/office/drawing/2010/main" val="0"/>
              </a:ext>
            </a:extLst>
          </a:blip>
          <a:srcRect l="21067" r="10343"/>
          <a:stretch/>
        </p:blipFill>
        <p:spPr>
          <a:xfrm>
            <a:off x="3927536" y="5930629"/>
            <a:ext cx="1501164" cy="1669951"/>
          </a:xfrm>
          <a:prstGeom prst="rect">
            <a:avLst/>
          </a:prstGeom>
          <a:ln>
            <a:noFill/>
          </a:ln>
          <a:effectLst>
            <a:softEdge rad="112500"/>
          </a:effectLst>
        </p:spPr>
      </p:pic>
      <p:pic>
        <p:nvPicPr>
          <p:cNvPr id="125" name="図 124">
            <a:extLst>
              <a:ext uri="{FF2B5EF4-FFF2-40B4-BE49-F238E27FC236}">
                <a16:creationId xmlns:a16="http://schemas.microsoft.com/office/drawing/2014/main" id="{21DC940D-68B8-C707-3BE5-EC661713A6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0836" y="5936334"/>
            <a:ext cx="2141788" cy="1651875"/>
          </a:xfrm>
          <a:prstGeom prst="rect">
            <a:avLst/>
          </a:prstGeom>
          <a:ln>
            <a:noFill/>
          </a:ln>
          <a:effectLst>
            <a:softEdge rad="112500"/>
          </a:effectLst>
        </p:spPr>
      </p:pic>
      <p:sp>
        <p:nvSpPr>
          <p:cNvPr id="117" name="四角形: 角を丸くする 116">
            <a:extLst>
              <a:ext uri="{FF2B5EF4-FFF2-40B4-BE49-F238E27FC236}">
                <a16:creationId xmlns:a16="http://schemas.microsoft.com/office/drawing/2014/main" id="{71F49D09-B8F8-99E7-3382-D75B0C6B8948}"/>
              </a:ext>
            </a:extLst>
          </p:cNvPr>
          <p:cNvSpPr/>
          <p:nvPr/>
        </p:nvSpPr>
        <p:spPr>
          <a:xfrm>
            <a:off x="1383110" y="5551990"/>
            <a:ext cx="3001128" cy="446965"/>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t>12</a:t>
            </a:r>
            <a:r>
              <a:rPr lang="ja-JP" altLang="en-US" b="1" dirty="0"/>
              <a:t>月の誕生日の利用者様</a:t>
            </a:r>
            <a:endParaRPr kumimoji="1" lang="ja-JP" altLang="en-US" b="1" dirty="0"/>
          </a:p>
        </p:txBody>
      </p:sp>
      <p:pic>
        <p:nvPicPr>
          <p:cNvPr id="24" name="図 23">
            <a:extLst>
              <a:ext uri="{FF2B5EF4-FFF2-40B4-BE49-F238E27FC236}">
                <a16:creationId xmlns:a16="http://schemas.microsoft.com/office/drawing/2014/main" id="{C6DD9CF3-AEDD-EBAA-5881-B04828A3670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02615" y="7675974"/>
            <a:ext cx="1779046" cy="1995991"/>
          </a:xfrm>
          <a:prstGeom prst="rect">
            <a:avLst/>
          </a:prstGeom>
        </p:spPr>
      </p:pic>
      <p:pic>
        <p:nvPicPr>
          <p:cNvPr id="129" name="図 128">
            <a:extLst>
              <a:ext uri="{FF2B5EF4-FFF2-40B4-BE49-F238E27FC236}">
                <a16:creationId xmlns:a16="http://schemas.microsoft.com/office/drawing/2014/main" id="{992F06F8-D5EB-D91D-633E-F665215B0E84}"/>
              </a:ext>
            </a:extLst>
          </p:cNvPr>
          <p:cNvPicPr>
            <a:picLocks noChangeAspect="1"/>
          </p:cNvPicPr>
          <p:nvPr/>
        </p:nvPicPr>
        <p:blipFill>
          <a:blip r:embed="rId24">
            <a:extLst>
              <a:ext uri="{28A0092B-C50C-407E-A947-70E740481C1C}">
                <a14:useLocalDpi xmlns:a14="http://schemas.microsoft.com/office/drawing/2010/main" val="0"/>
              </a:ext>
            </a:extLst>
          </a:blip>
          <a:srcRect l="2324" t="24959" r="16116" b="9076"/>
          <a:stretch/>
        </p:blipFill>
        <p:spPr>
          <a:xfrm>
            <a:off x="2174176" y="8037358"/>
            <a:ext cx="1574010" cy="954801"/>
          </a:xfrm>
          <a:prstGeom prst="rect">
            <a:avLst/>
          </a:prstGeom>
        </p:spPr>
      </p:pic>
      <p:pic>
        <p:nvPicPr>
          <p:cNvPr id="1026" name="Picture 2" descr="正月イラスト に対する画像結果">
            <a:extLst>
              <a:ext uri="{FF2B5EF4-FFF2-40B4-BE49-F238E27FC236}">
                <a16:creationId xmlns:a16="http://schemas.microsoft.com/office/drawing/2014/main" id="{1547240F-1857-647D-D966-49B9B2F66C9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7545" y="372809"/>
            <a:ext cx="829402" cy="792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正月イラスト に対する画像結果">
            <a:extLst>
              <a:ext uri="{FF2B5EF4-FFF2-40B4-BE49-F238E27FC236}">
                <a16:creationId xmlns:a16="http://schemas.microsoft.com/office/drawing/2014/main" id="{91673584-680E-B1AE-0F2E-CCCE22C5DF6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25301" y="322982"/>
            <a:ext cx="804765" cy="846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正月イラスト に対する画像結果">
            <a:extLst>
              <a:ext uri="{FF2B5EF4-FFF2-40B4-BE49-F238E27FC236}">
                <a16:creationId xmlns:a16="http://schemas.microsoft.com/office/drawing/2014/main" id="{96D9457B-183D-A017-A2B2-7939C8F50BB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06604" y="6884321"/>
            <a:ext cx="637905" cy="7368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誕生日イラスト に対する画像結果">
            <a:extLst>
              <a:ext uri="{FF2B5EF4-FFF2-40B4-BE49-F238E27FC236}">
                <a16:creationId xmlns:a16="http://schemas.microsoft.com/office/drawing/2014/main" id="{845AAEED-021B-6B2D-06A1-7C07E4CA65E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12432" y="6009363"/>
            <a:ext cx="1615104" cy="1526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74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56695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39998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83270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25102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36422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80388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66436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06424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19432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80352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86943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4CF73-3AA9-41C6-BF30-5D7D34259693}" type="datetimeFigureOut">
              <a:rPr kumimoji="1" lang="ja-JP" altLang="en-US" smtClean="0"/>
              <a:t>2025/1/5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05829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508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16907</TotalTime>
  <Words>80</Words>
  <Application>Microsoft Office PowerPoint</Application>
  <PresentationFormat>ワイド画面</PresentationFormat>
  <Paragraphs>25</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AR PハイカラＰＯＰ体H</vt:lpstr>
      <vt:lpstr>HGP創英角ｺﾞｼｯｸUB</vt:lpstr>
      <vt:lpstr>HGP創英角ﾎﾟｯﾌﾟ体</vt:lpstr>
      <vt:lpstr>ＭＳ Ｐゴシック</vt:lpstr>
      <vt:lpstr>ＭＳ Ｐ明朝</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長谷部雅人</dc:creator>
  <cp:lastModifiedBy>なでしこ ケアプラン</cp:lastModifiedBy>
  <cp:revision>1220</cp:revision>
  <cp:lastPrinted>2025-01-05T04:07:37Z</cp:lastPrinted>
  <dcterms:created xsi:type="dcterms:W3CDTF">2014-05-28T11:26:15Z</dcterms:created>
  <dcterms:modified xsi:type="dcterms:W3CDTF">2025-01-05T05:23:01Z</dcterms:modified>
</cp:coreProperties>
</file>