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828"/>
    <a:srgbClr val="1C941C"/>
    <a:srgbClr val="BF0B0B"/>
    <a:srgbClr val="9E7150"/>
    <a:srgbClr val="000000"/>
    <a:srgbClr val="49C028"/>
    <a:srgbClr val="BC2C82"/>
    <a:srgbClr val="E6E6E6"/>
    <a:srgbClr val="C8447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3996" y="78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wallpapersla524.blogspot.com/2022/01/102968.html" TargetMode="External"/><Relationship Id="rId13" Type="http://schemas.openxmlformats.org/officeDocument/2006/relationships/hyperlink" Target="https://illustmint.com/contents/779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1.jpg"/><Relationship Id="rId21" Type="http://schemas.openxmlformats.org/officeDocument/2006/relationships/image" Target="../media/image12.png"/><Relationship Id="rId7" Type="http://schemas.openxmlformats.org/officeDocument/2006/relationships/image" Target="../media/image3.jpeg"/><Relationship Id="rId12" Type="http://schemas.openxmlformats.org/officeDocument/2006/relationships/image" Target="../media/image6.png"/><Relationship Id="rId17" Type="http://schemas.openxmlformats.org/officeDocument/2006/relationships/hyperlink" Target="https://www.pngall.com/merry-christmas-text-png/download/58607" TargetMode="External"/><Relationship Id="rId2" Type="http://schemas.openxmlformats.org/officeDocument/2006/relationships/slide" Target="../slides/slide1.xml"/><Relationship Id="rId16" Type="http://schemas.openxmlformats.org/officeDocument/2006/relationships/image" Target="../media/image8.png"/><Relationship Id="rId20" Type="http://schemas.openxmlformats.org/officeDocument/2006/relationships/image" Target="../media/image11.jpeg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ozai-good.com/illust/free-frame/free-flowerframe/81309" TargetMode="External"/><Relationship Id="rId11" Type="http://schemas.openxmlformats.org/officeDocument/2006/relationships/hyperlink" Target="http://illustimage.com/?id=1415" TargetMode="External"/><Relationship Id="rId5" Type="http://schemas.openxmlformats.org/officeDocument/2006/relationships/image" Target="../media/image2.png"/><Relationship Id="rId15" Type="http://schemas.openxmlformats.org/officeDocument/2006/relationships/hyperlink" Target="https://mtfuji.keizai.biz/headline/1104/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10.jpeg"/><Relationship Id="rId4" Type="http://schemas.openxmlformats.org/officeDocument/2006/relationships/hyperlink" Target="https://azukichi.net/season/month/christmas0228.html" TargetMode="External"/><Relationship Id="rId9" Type="http://schemas.openxmlformats.org/officeDocument/2006/relationships/image" Target="../media/image4.jpeg"/><Relationship Id="rId14" Type="http://schemas.openxmlformats.org/officeDocument/2006/relationships/image" Target="../media/image7.jpg"/><Relationship Id="rId22" Type="http://schemas.openxmlformats.org/officeDocument/2006/relationships/hyperlink" Target="https://ja.pngtree.com/freepng/poinsettia-flower-christmas-decoration_8792659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図 71">
            <a:extLst>
              <a:ext uri="{FF2B5EF4-FFF2-40B4-BE49-F238E27FC236}">
                <a16:creationId xmlns:a16="http://schemas.microsoft.com/office/drawing/2014/main" id="{87C51AE1-4216-EFBB-2AB4-11F392E2B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507" y="2106178"/>
            <a:ext cx="6564677" cy="5596004"/>
          </a:xfrm>
          <a:prstGeom prst="rect">
            <a:avLst/>
          </a:prstGeom>
        </p:spPr>
      </p:pic>
      <p:pic>
        <p:nvPicPr>
          <p:cNvPr id="122" name="図 121">
            <a:extLst>
              <a:ext uri="{FF2B5EF4-FFF2-40B4-BE49-F238E27FC236}">
                <a16:creationId xmlns:a16="http://schemas.microsoft.com/office/drawing/2014/main" id="{592FF296-D43F-25E2-ACD4-22A636EF6E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4253" y="7264700"/>
            <a:ext cx="3644157" cy="257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0" name="図 109">
            <a:extLst>
              <a:ext uri="{FF2B5EF4-FFF2-40B4-BE49-F238E27FC236}">
                <a16:creationId xmlns:a16="http://schemas.microsoft.com/office/drawing/2014/main" id="{57FBF366-2B8B-B619-19D7-F39D06162E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88316" y="7621622"/>
            <a:ext cx="3061868" cy="2168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516E603D-5E07-34F1-5B6A-59BF885D78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28" y="7723358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A34A5EBF-C204-FB6C-B472-242C05848A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3718" t="9975" r="3590" b="11500"/>
          <a:stretch/>
        </p:blipFill>
        <p:spPr>
          <a:xfrm>
            <a:off x="1050277" y="2965516"/>
            <a:ext cx="4836062" cy="40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101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-20900" y="7319553"/>
            <a:ext cx="39637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67000">
                      <a:srgbClr val="C00000"/>
                    </a:gs>
                    <a:gs pos="53000">
                      <a:schemeClr val="accent2">
                        <a:lumMod val="40000"/>
                        <a:lumOff val="60000"/>
                      </a:schemeClr>
                    </a:gs>
                    <a:gs pos="41000">
                      <a:srgbClr val="C00000"/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67000">
                      <a:srgbClr val="C00000"/>
                    </a:gs>
                    <a:gs pos="53000">
                      <a:schemeClr val="accent2">
                        <a:lumMod val="40000"/>
                        <a:lumOff val="60000"/>
                      </a:schemeClr>
                    </a:gs>
                    <a:gs pos="41000">
                      <a:srgbClr val="C00000"/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67000">
                      <a:srgbClr val="C00000"/>
                    </a:gs>
                    <a:gs pos="53000">
                      <a:schemeClr val="accent2">
                        <a:lumMod val="40000"/>
                        <a:lumOff val="60000"/>
                      </a:schemeClr>
                    </a:gs>
                    <a:gs pos="41000">
                      <a:srgbClr val="C00000"/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3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67000">
                      <a:srgbClr val="C00000"/>
                    </a:gs>
                    <a:gs pos="53000">
                      <a:schemeClr val="accent2">
                        <a:lumMod val="40000"/>
                        <a:lumOff val="60000"/>
                      </a:schemeClr>
                    </a:gs>
                    <a:gs pos="41000">
                      <a:srgbClr val="C00000"/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F0289AC-09EF-FFD6-2009-EC57F1E2D0F0}"/>
              </a:ext>
            </a:extLst>
          </p:cNvPr>
          <p:cNvSpPr txBox="1"/>
          <p:nvPr/>
        </p:nvSpPr>
        <p:spPr>
          <a:xfrm>
            <a:off x="1242470" y="6749316"/>
            <a:ext cx="4319096" cy="584775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7500">
                <a:schemeClr val="accent2"/>
              </a:gs>
              <a:gs pos="35000">
                <a:schemeClr val="accent2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クリスマスイベントにビンゴ大会を開催！</a:t>
            </a: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ささやかですがプレゼントをお贈りいたしました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2836" y="1904191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639CABB-6E35-A7EF-AF24-D2DFE8BE44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-129730" y="-50610"/>
            <a:ext cx="1040078" cy="99055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5B63A42-EE67-92FE-F738-8064C494AC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t="5801" b="70859"/>
          <a:stretch/>
        </p:blipFill>
        <p:spPr>
          <a:xfrm flipH="1">
            <a:off x="-42710" y="868115"/>
            <a:ext cx="6821177" cy="106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20618" y="1044853"/>
            <a:ext cx="6494519" cy="70788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新年あけましておめでとうございます！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今年も皆様に楽しくお過ごしいただければと思います</a:t>
            </a:r>
            <a:endParaRPr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F7200BAA-3A98-797E-678F-CB6407A630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2131927" y="1741018"/>
            <a:ext cx="2471836" cy="1336769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B4C9EAD5-0BBA-7DC1-6684-AD49DB4CAD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171" y="2873186"/>
            <a:ext cx="6633023" cy="3962743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4D0EE38F-F09E-74F0-5EC9-915D67A7EE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35595" r="29545"/>
          <a:stretch/>
        </p:blipFill>
        <p:spPr>
          <a:xfrm>
            <a:off x="190634" y="7732269"/>
            <a:ext cx="1792834" cy="162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05DCFB4A-0B3C-5257-FAD5-BAC2E7D809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29508" r="23180"/>
          <a:stretch/>
        </p:blipFill>
        <p:spPr>
          <a:xfrm>
            <a:off x="1973088" y="7750463"/>
            <a:ext cx="1523793" cy="149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" name="リボン: カーブして上方向に曲がる 103">
            <a:extLst>
              <a:ext uri="{FF2B5EF4-FFF2-40B4-BE49-F238E27FC236}">
                <a16:creationId xmlns:a16="http://schemas.microsoft.com/office/drawing/2014/main" id="{54F30442-267B-1167-6E89-861EC950A0B9}"/>
              </a:ext>
            </a:extLst>
          </p:cNvPr>
          <p:cNvSpPr/>
          <p:nvPr/>
        </p:nvSpPr>
        <p:spPr>
          <a:xfrm>
            <a:off x="3539654" y="7326594"/>
            <a:ext cx="3178876" cy="791204"/>
          </a:xfrm>
          <a:prstGeom prst="ellipseRibbon2">
            <a:avLst>
              <a:gd name="adj1" fmla="val 33270"/>
              <a:gd name="adj2" fmla="val 100000"/>
              <a:gd name="adj3" fmla="val 179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endParaRPr kumimoji="1" lang="ja-JP" altLang="en-US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348A40C1-0031-9F50-7840-4D242C19D4F9}"/>
              </a:ext>
            </a:extLst>
          </p:cNvPr>
          <p:cNvSpPr txBox="1"/>
          <p:nvPr/>
        </p:nvSpPr>
        <p:spPr>
          <a:xfrm>
            <a:off x="3976165" y="74255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クリスマス"/>
                <a:ea typeface="HGP創英角ﾎﾟｯﾌﾟ体" panose="040B0A00000000000000" pitchFamily="50" charset="-128"/>
              </a:rPr>
              <a:t>クリスマス特別メニュー</a:t>
            </a:r>
            <a:endParaRPr kumimoji="1" lang="ja-JP" altLang="en-US" dirty="0">
              <a:solidFill>
                <a:schemeClr val="bg1"/>
              </a:solidFill>
              <a:latin typeface="クリスマス"/>
              <a:ea typeface="HGP創英角ﾎﾟｯﾌﾟ体" panose="040B0A00000000000000" pitchFamily="50" charset="-128"/>
            </a:endParaRPr>
          </a:p>
        </p:txBody>
      </p:sp>
      <p:pic>
        <p:nvPicPr>
          <p:cNvPr id="114" name="図 113">
            <a:extLst>
              <a:ext uri="{FF2B5EF4-FFF2-40B4-BE49-F238E27FC236}">
                <a16:creationId xmlns:a16="http://schemas.microsoft.com/office/drawing/2014/main" id="{09F4081D-4749-342A-1D77-299F9BAB2E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rot="5400000">
            <a:off x="-20900" y="8369483"/>
            <a:ext cx="1862496" cy="1862496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7167408E-136A-F144-C70F-5BE7308C232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rot="16200000" flipH="1">
            <a:off x="1831217" y="8365446"/>
            <a:ext cx="1862496" cy="186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4636</TotalTime>
  <Words>55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HGP教科書体</vt:lpstr>
      <vt:lpstr>HGP創英角ﾎﾟｯﾌﾟ体</vt:lpstr>
      <vt:lpstr>HG創英角ﾎﾟｯﾌﾟ体</vt:lpstr>
      <vt:lpstr>クリスマス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南台 相模原デイサービス</cp:lastModifiedBy>
  <cp:revision>271</cp:revision>
  <cp:lastPrinted>2025-01-03T09:14:06Z</cp:lastPrinted>
  <dcterms:created xsi:type="dcterms:W3CDTF">2022-02-22T07:39:39Z</dcterms:created>
  <dcterms:modified xsi:type="dcterms:W3CDTF">2025-01-04T05:26:39Z</dcterms:modified>
</cp:coreProperties>
</file>