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7" r:id="rId2"/>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DE1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000" autoAdjust="0"/>
    <p:restoredTop sz="94660"/>
  </p:normalViewPr>
  <p:slideViewPr>
    <p:cSldViewPr snapToGrid="0">
      <p:cViewPr>
        <p:scale>
          <a:sx n="50" d="100"/>
          <a:sy n="50" d="100"/>
        </p:scale>
        <p:origin x="624" y="3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3588" y="72"/>
      </p:cViewPr>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19356" cy="495208"/>
          </a:xfrm>
          <a:prstGeom prst="rect">
            <a:avLst/>
          </a:prstGeom>
        </p:spPr>
        <p:txBody>
          <a:bodyPr vert="horz" lIns="90748" tIns="45374" rIns="90748" bIns="4537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834" y="1"/>
            <a:ext cx="2919356" cy="495208"/>
          </a:xfrm>
          <a:prstGeom prst="rect">
            <a:avLst/>
          </a:prstGeom>
        </p:spPr>
        <p:txBody>
          <a:bodyPr vert="horz" lIns="90748" tIns="45374" rIns="90748" bIns="45374" rtlCol="0"/>
          <a:lstStyle>
            <a:lvl1pPr algn="r">
              <a:defRPr sz="1200"/>
            </a:lvl1pPr>
          </a:lstStyle>
          <a:p>
            <a:fld id="{CFBFFCA7-880D-4E5A-B963-C34B37AB8385}" type="datetimeFigureOut">
              <a:rPr kumimoji="1" lang="ja-JP" altLang="en-US" smtClean="0"/>
              <a:t>2024/8/25</a:t>
            </a:fld>
            <a:endParaRPr kumimoji="1" lang="ja-JP" altLang="en-US"/>
          </a:p>
        </p:txBody>
      </p:sp>
      <p:sp>
        <p:nvSpPr>
          <p:cNvPr id="6" name="フッター プレースホルダー 5"/>
          <p:cNvSpPr>
            <a:spLocks noGrp="1"/>
          </p:cNvSpPr>
          <p:nvPr>
            <p:ph type="ftr" sz="quarter" idx="4"/>
          </p:nvPr>
        </p:nvSpPr>
        <p:spPr>
          <a:xfrm>
            <a:off x="0" y="9371105"/>
            <a:ext cx="2919356" cy="495208"/>
          </a:xfrm>
          <a:prstGeom prst="rect">
            <a:avLst/>
          </a:prstGeom>
        </p:spPr>
        <p:txBody>
          <a:bodyPr vert="horz" lIns="90748" tIns="45374" rIns="90748" bIns="4537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834" y="9371105"/>
            <a:ext cx="2919356" cy="495208"/>
          </a:xfrm>
          <a:prstGeom prst="rect">
            <a:avLst/>
          </a:prstGeom>
        </p:spPr>
        <p:txBody>
          <a:bodyPr vert="horz" lIns="90748" tIns="45374" rIns="90748" bIns="45374" rtlCol="0" anchor="b"/>
          <a:lstStyle>
            <a:lvl1pPr algn="r">
              <a:defRPr sz="1200"/>
            </a:lvl1pPr>
          </a:lstStyle>
          <a:p>
            <a:fld id="{AEF985A6-ACDC-4D12-818E-83731EBF4868}" type="slidenum">
              <a:rPr kumimoji="1" lang="ja-JP" altLang="en-US" smtClean="0"/>
              <a:t>‹#›</a:t>
            </a:fld>
            <a:endParaRPr kumimoji="1" lang="ja-JP" altLang="en-US"/>
          </a:p>
        </p:txBody>
      </p:sp>
    </p:spTree>
    <p:extLst>
      <p:ext uri="{BB962C8B-B14F-4D97-AF65-F5344CB8AC3E}">
        <p14:creationId xmlns:p14="http://schemas.microsoft.com/office/powerpoint/2010/main" val="10590367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3" Type="http://schemas.openxmlformats.org/officeDocument/2006/relationships/image" Target="../media/image11.jpg"/><Relationship Id="rId18" Type="http://schemas.openxmlformats.org/officeDocument/2006/relationships/image" Target="../media/image16.png"/><Relationship Id="rId26" Type="http://schemas.openxmlformats.org/officeDocument/2006/relationships/image" Target="../media/image24.jpeg"/><Relationship Id="rId39" Type="http://schemas.openxmlformats.org/officeDocument/2006/relationships/image" Target="../media/image37.jpeg"/><Relationship Id="rId21" Type="http://schemas.openxmlformats.org/officeDocument/2006/relationships/image" Target="../media/image19.jpeg"/><Relationship Id="rId34" Type="http://schemas.openxmlformats.org/officeDocument/2006/relationships/image" Target="../media/image32.jpeg"/><Relationship Id="rId42" Type="http://schemas.openxmlformats.org/officeDocument/2006/relationships/image" Target="../media/image40.jpg"/><Relationship Id="rId7" Type="http://schemas.openxmlformats.org/officeDocument/2006/relationships/image" Target="../media/image5.png"/><Relationship Id="rId2" Type="http://schemas.openxmlformats.org/officeDocument/2006/relationships/slide" Target="../slides/slide1.xml"/><Relationship Id="rId16" Type="http://schemas.openxmlformats.org/officeDocument/2006/relationships/image" Target="../media/image14.jpg"/><Relationship Id="rId20" Type="http://schemas.openxmlformats.org/officeDocument/2006/relationships/image" Target="../media/image18.jpeg"/><Relationship Id="rId29" Type="http://schemas.openxmlformats.org/officeDocument/2006/relationships/image" Target="../media/image27.jpeg"/><Relationship Id="rId41" Type="http://schemas.openxmlformats.org/officeDocument/2006/relationships/image" Target="../media/image39.jpeg"/><Relationship Id="rId1" Type="http://schemas.openxmlformats.org/officeDocument/2006/relationships/notesMaster" Target="../notesMasters/notesMaster1.xml"/><Relationship Id="rId6" Type="http://schemas.openxmlformats.org/officeDocument/2006/relationships/image" Target="../media/image4.jpeg"/><Relationship Id="rId11" Type="http://schemas.openxmlformats.org/officeDocument/2006/relationships/image" Target="../media/image9.jpg"/><Relationship Id="rId24" Type="http://schemas.openxmlformats.org/officeDocument/2006/relationships/image" Target="../media/image22.jpeg"/><Relationship Id="rId32" Type="http://schemas.openxmlformats.org/officeDocument/2006/relationships/image" Target="../media/image30.jpeg"/><Relationship Id="rId37" Type="http://schemas.openxmlformats.org/officeDocument/2006/relationships/image" Target="../media/image35.jpeg"/><Relationship Id="rId40" Type="http://schemas.openxmlformats.org/officeDocument/2006/relationships/image" Target="../media/image38.jpeg"/><Relationship Id="rId5" Type="http://schemas.openxmlformats.org/officeDocument/2006/relationships/image" Target="../media/image3.jpeg"/><Relationship Id="rId15" Type="http://schemas.openxmlformats.org/officeDocument/2006/relationships/image" Target="../media/image13.jpg"/><Relationship Id="rId23" Type="http://schemas.openxmlformats.org/officeDocument/2006/relationships/image" Target="../media/image21.jpeg"/><Relationship Id="rId28" Type="http://schemas.openxmlformats.org/officeDocument/2006/relationships/image" Target="../media/image26.jpeg"/><Relationship Id="rId36" Type="http://schemas.openxmlformats.org/officeDocument/2006/relationships/image" Target="../media/image34.jpeg"/><Relationship Id="rId10" Type="http://schemas.openxmlformats.org/officeDocument/2006/relationships/image" Target="../media/image8.png"/><Relationship Id="rId19" Type="http://schemas.openxmlformats.org/officeDocument/2006/relationships/image" Target="../media/image17.webp"/><Relationship Id="rId31" Type="http://schemas.openxmlformats.org/officeDocument/2006/relationships/image" Target="../media/image29.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jpeg"/><Relationship Id="rId27" Type="http://schemas.openxmlformats.org/officeDocument/2006/relationships/image" Target="../media/image25.jpeg"/><Relationship Id="rId30" Type="http://schemas.openxmlformats.org/officeDocument/2006/relationships/image" Target="../media/image28.jpeg"/><Relationship Id="rId35" Type="http://schemas.openxmlformats.org/officeDocument/2006/relationships/image" Target="../media/image33.jpeg"/><Relationship Id="rId43" Type="http://schemas.openxmlformats.org/officeDocument/2006/relationships/image" Target="../media/image41.jpeg"/><Relationship Id="rId8" Type="http://schemas.openxmlformats.org/officeDocument/2006/relationships/image" Target="../media/image6.png"/><Relationship Id="rId3" Type="http://schemas.openxmlformats.org/officeDocument/2006/relationships/image" Target="../media/image1.jpeg"/><Relationship Id="rId12" Type="http://schemas.openxmlformats.org/officeDocument/2006/relationships/image" Target="../media/image10.webp"/><Relationship Id="rId17" Type="http://schemas.openxmlformats.org/officeDocument/2006/relationships/image" Target="../media/image15.jpg"/><Relationship Id="rId25" Type="http://schemas.openxmlformats.org/officeDocument/2006/relationships/image" Target="../media/image23.jpeg"/><Relationship Id="rId33" Type="http://schemas.openxmlformats.org/officeDocument/2006/relationships/image" Target="../media/image31.jpeg"/><Relationship Id="rId38" Type="http://schemas.openxmlformats.org/officeDocument/2006/relationships/image" Target="../media/image36.jpeg"/></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435AE6A-F22E-2CF8-4D74-C73FEF275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160" y="4883556"/>
            <a:ext cx="2231851" cy="1673888"/>
          </a:xfrm>
          <a:prstGeom prst="rect">
            <a:avLst/>
          </a:prstGeom>
          <a:ln>
            <a:noFill/>
          </a:ln>
          <a:effectLst>
            <a:softEdge rad="112500"/>
          </a:effectLst>
        </p:spPr>
      </p:pic>
      <p:pic>
        <p:nvPicPr>
          <p:cNvPr id="41" name="図 40">
            <a:extLst>
              <a:ext uri="{FF2B5EF4-FFF2-40B4-BE49-F238E27FC236}">
                <a16:creationId xmlns:a16="http://schemas.microsoft.com/office/drawing/2014/main" id="{B0A844F2-AD2A-BDB6-66DA-A0C308BC01BB}"/>
              </a:ext>
            </a:extLst>
          </p:cNvPr>
          <p:cNvPicPr>
            <a:picLocks noChangeAspect="1"/>
          </p:cNvPicPr>
          <p:nvPr/>
        </p:nvPicPr>
        <p:blipFill rotWithShape="1">
          <a:blip r:embed="rId4">
            <a:extLst>
              <a:ext uri="{28A0092B-C50C-407E-A947-70E740481C1C}">
                <a14:useLocalDpi xmlns:a14="http://schemas.microsoft.com/office/drawing/2010/main" val="0"/>
              </a:ext>
            </a:extLst>
          </a:blip>
          <a:srcRect l="12622" t="6317" r="5978" b="13670"/>
          <a:stretch/>
        </p:blipFill>
        <p:spPr>
          <a:xfrm>
            <a:off x="1352683" y="8255605"/>
            <a:ext cx="1677048" cy="1236372"/>
          </a:xfrm>
          <a:prstGeom prst="rect">
            <a:avLst/>
          </a:prstGeom>
        </p:spPr>
      </p:pic>
      <p:sp>
        <p:nvSpPr>
          <p:cNvPr id="32" name="Text Box 24"/>
          <p:cNvSpPr txBox="1">
            <a:spLocks noChangeArrowheads="1"/>
          </p:cNvSpPr>
          <p:nvPr/>
        </p:nvSpPr>
        <p:spPr bwMode="auto">
          <a:xfrm>
            <a:off x="266928" y="170490"/>
            <a:ext cx="470173" cy="232509"/>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4" tIns="1815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900" dirty="0">
                <a:solidFill>
                  <a:srgbClr val="000000"/>
                </a:solidFill>
                <a:latin typeface="ＭＳ Ｐ明朝"/>
                <a:ea typeface="ＭＳ Ｐ明朝"/>
              </a:rPr>
              <a:t>第１</a:t>
            </a:r>
            <a:r>
              <a:rPr lang="en-US" altLang="ja-JP" sz="900" dirty="0">
                <a:solidFill>
                  <a:srgbClr val="000000"/>
                </a:solidFill>
                <a:latin typeface="ＭＳ Ｐ明朝"/>
                <a:ea typeface="ＭＳ Ｐ明朝"/>
              </a:rPr>
              <a:t>19</a:t>
            </a:r>
            <a:r>
              <a:rPr lang="ja-JP" altLang="en-US" sz="900" dirty="0">
                <a:solidFill>
                  <a:srgbClr val="000000"/>
                </a:solidFill>
                <a:latin typeface="ＭＳ Ｐ明朝"/>
                <a:ea typeface="ＭＳ Ｐ明朝"/>
              </a:rPr>
              <a:t>号</a:t>
            </a:r>
          </a:p>
        </p:txBody>
      </p:sp>
      <p:sp>
        <p:nvSpPr>
          <p:cNvPr id="33" name="Text Box 25"/>
          <p:cNvSpPr txBox="1">
            <a:spLocks noChangeArrowheads="1"/>
          </p:cNvSpPr>
          <p:nvPr/>
        </p:nvSpPr>
        <p:spPr bwMode="auto">
          <a:xfrm>
            <a:off x="2348639" y="182825"/>
            <a:ext cx="1250455" cy="232509"/>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4" tIns="18150" rIns="27224"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dirty="0">
                <a:solidFill>
                  <a:srgbClr val="000000"/>
                </a:solidFill>
                <a:latin typeface="ＭＳ Ｐ明朝"/>
                <a:ea typeface="ＭＳ Ｐ明朝"/>
              </a:rPr>
              <a:t>デイサービス月間新聞</a:t>
            </a:r>
          </a:p>
        </p:txBody>
      </p:sp>
      <p:sp>
        <p:nvSpPr>
          <p:cNvPr id="34" name="Text Box 26"/>
          <p:cNvSpPr txBox="1">
            <a:spLocks noChangeArrowheads="1"/>
          </p:cNvSpPr>
          <p:nvPr/>
        </p:nvSpPr>
        <p:spPr bwMode="auto">
          <a:xfrm>
            <a:off x="5493260" y="118769"/>
            <a:ext cx="880911" cy="219473"/>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18150" rIns="27224"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rtl="0">
              <a:defRPr sz="1000"/>
            </a:pPr>
            <a:r>
              <a:rPr lang="ja-JP" altLang="en-US" sz="900" dirty="0">
                <a:solidFill>
                  <a:srgbClr val="000000"/>
                </a:solidFill>
                <a:latin typeface="ＭＳ Ｐ明朝"/>
                <a:ea typeface="ＭＳ Ｐ明朝"/>
              </a:rPr>
              <a:t>令和</a:t>
            </a:r>
            <a:r>
              <a:rPr lang="en-US" altLang="ja-JP" sz="900" dirty="0">
                <a:solidFill>
                  <a:srgbClr val="000000"/>
                </a:solidFill>
                <a:latin typeface="ＭＳ Ｐ明朝"/>
                <a:ea typeface="ＭＳ Ｐ明朝"/>
              </a:rPr>
              <a:t>6</a:t>
            </a:r>
            <a:r>
              <a:rPr lang="ja-JP" altLang="en-US" sz="900" dirty="0">
                <a:solidFill>
                  <a:srgbClr val="000000"/>
                </a:solidFill>
                <a:latin typeface="ＭＳ Ｐ明朝"/>
                <a:ea typeface="ＭＳ Ｐ明朝"/>
              </a:rPr>
              <a:t>年</a:t>
            </a:r>
            <a:r>
              <a:rPr lang="en-US" altLang="ja-JP" sz="900" dirty="0">
                <a:solidFill>
                  <a:srgbClr val="000000"/>
                </a:solidFill>
                <a:latin typeface="ＭＳ Ｐ明朝"/>
                <a:ea typeface="ＭＳ Ｐ明朝"/>
              </a:rPr>
              <a:t>9</a:t>
            </a:r>
            <a:r>
              <a:rPr lang="ja-JP" altLang="en-US" sz="900" dirty="0">
                <a:solidFill>
                  <a:srgbClr val="000000"/>
                </a:solidFill>
                <a:latin typeface="ＭＳ Ｐ明朝"/>
                <a:ea typeface="ＭＳ Ｐ明朝"/>
              </a:rPr>
              <a:t>月</a:t>
            </a:r>
            <a:r>
              <a:rPr lang="en-US" altLang="ja-JP" sz="900" dirty="0">
                <a:solidFill>
                  <a:srgbClr val="000000"/>
                </a:solidFill>
                <a:latin typeface="ＭＳ Ｐ明朝"/>
                <a:ea typeface="ＭＳ Ｐ明朝"/>
              </a:rPr>
              <a:t>1</a:t>
            </a:r>
            <a:r>
              <a:rPr lang="ja-JP" altLang="en-US" sz="900" dirty="0">
                <a:solidFill>
                  <a:srgbClr val="000000"/>
                </a:solidFill>
                <a:latin typeface="ＭＳ Ｐ明朝"/>
                <a:ea typeface="ＭＳ Ｐ明朝"/>
              </a:rPr>
              <a:t>日</a:t>
            </a:r>
            <a:endParaRPr lang="en-US" altLang="ja-JP" sz="900" dirty="0">
              <a:solidFill>
                <a:srgbClr val="000000"/>
              </a:solidFill>
              <a:latin typeface="ＭＳ Ｐ明朝"/>
              <a:ea typeface="ＭＳ Ｐ明朝"/>
            </a:endParaRPr>
          </a:p>
          <a:p>
            <a:pPr algn="r" rtl="0">
              <a:defRPr sz="1000"/>
            </a:pPr>
            <a:r>
              <a:rPr lang="ja-JP" altLang="en-US" sz="900" dirty="0">
                <a:solidFill>
                  <a:srgbClr val="000000"/>
                </a:solidFill>
                <a:latin typeface="ＭＳ Ｐ明朝"/>
                <a:ea typeface="ＭＳ Ｐ明朝"/>
              </a:rPr>
              <a:t>年</a:t>
            </a:r>
            <a:r>
              <a:rPr lang="en-US" altLang="ja-JP" sz="900" dirty="0">
                <a:solidFill>
                  <a:srgbClr val="000000"/>
                </a:solidFill>
                <a:latin typeface="ＭＳ Ｐ明朝"/>
                <a:ea typeface="ＭＳ Ｐ明朝"/>
              </a:rPr>
              <a:t>9</a:t>
            </a:r>
            <a:r>
              <a:rPr lang="ja-JP" altLang="en-US" sz="900" dirty="0">
                <a:solidFill>
                  <a:srgbClr val="000000"/>
                </a:solidFill>
                <a:latin typeface="ＭＳ Ｐ明朝"/>
                <a:ea typeface="ＭＳ Ｐ明朝"/>
              </a:rPr>
              <a:t>月</a:t>
            </a:r>
            <a:r>
              <a:rPr lang="en-US" altLang="ja-JP" sz="900" dirty="0">
                <a:solidFill>
                  <a:srgbClr val="000000"/>
                </a:solidFill>
                <a:latin typeface="ＭＳ Ｐ明朝"/>
                <a:ea typeface="ＭＳ Ｐ明朝"/>
              </a:rPr>
              <a:t>1</a:t>
            </a:r>
            <a:r>
              <a:rPr lang="ja-JP" altLang="en-US" sz="900" dirty="0">
                <a:solidFill>
                  <a:srgbClr val="000000"/>
                </a:solidFill>
                <a:latin typeface="ＭＳ Ｐ明朝"/>
                <a:ea typeface="ＭＳ Ｐ明朝"/>
              </a:rPr>
              <a:t>日</a:t>
            </a:r>
            <a:endParaRPr lang="en-US" altLang="ja-JP" sz="900" dirty="0">
              <a:solidFill>
                <a:srgbClr val="000000"/>
              </a:solidFill>
              <a:latin typeface="ＭＳ Ｐ明朝"/>
              <a:ea typeface="ＭＳ Ｐ明朝"/>
            </a:endParaRPr>
          </a:p>
        </p:txBody>
      </p:sp>
      <p:sp>
        <p:nvSpPr>
          <p:cNvPr id="35" name="Text Box 27" descr="5%"/>
          <p:cNvSpPr txBox="1">
            <a:spLocks noChangeArrowheads="1"/>
          </p:cNvSpPr>
          <p:nvPr/>
        </p:nvSpPr>
        <p:spPr bwMode="auto">
          <a:xfrm>
            <a:off x="5500792" y="279043"/>
            <a:ext cx="914446" cy="4477950"/>
          </a:xfrm>
          <a:prstGeom prst="rect">
            <a:avLst/>
          </a:prstGeom>
          <a:pattFill prst="pct5">
            <a:fgClr>
              <a:srgbClr val="000000"/>
            </a:fgClr>
            <a:bgClr>
              <a:srgbClr val="FFFFFF"/>
            </a:bgClr>
          </a:pattFill>
          <a:ln w="9525" algn="ctr">
            <a:solidFill>
              <a:srgbClr xmlns:mc="http://schemas.openxmlformats.org/markup-compatibility/2006" xmlns:a14="http://schemas.microsoft.com/office/drawing/2010/main" val="000000" mc:Ignorable="a14" a14:legacySpreadsheetColorIndex="6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wordArtVertRtl" wrap="square" lIns="90748" tIns="0" rIns="90748"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altLang="ja-JP" sz="3600" b="1" dirty="0">
                <a:solidFill>
                  <a:srgbClr val="000000"/>
                </a:solidFill>
                <a:latin typeface="ＭＳ Ｐゴシック"/>
                <a:ea typeface="ＭＳ Ｐゴシック"/>
              </a:rPr>
              <a:t>DS</a:t>
            </a:r>
            <a:r>
              <a:rPr lang="ja-JP" altLang="en-US" sz="3600" b="1" dirty="0">
                <a:solidFill>
                  <a:srgbClr val="000000"/>
                </a:solidFill>
                <a:latin typeface="ＭＳ Ｐゴシック"/>
                <a:ea typeface="ＭＳ Ｐゴシック"/>
              </a:rPr>
              <a:t>小松原新聞</a:t>
            </a:r>
          </a:p>
        </p:txBody>
      </p:sp>
      <p:sp>
        <p:nvSpPr>
          <p:cNvPr id="36" name="Text Box 28"/>
          <p:cNvSpPr txBox="1">
            <a:spLocks noChangeArrowheads="1"/>
          </p:cNvSpPr>
          <p:nvPr/>
        </p:nvSpPr>
        <p:spPr bwMode="auto">
          <a:xfrm>
            <a:off x="5484765" y="4802631"/>
            <a:ext cx="1023855" cy="831355"/>
          </a:xfrm>
          <a:prstGeom prst="rect">
            <a:avLst/>
          </a:prstGeom>
          <a:noFill/>
          <a:ln w="9525" algn="ctr">
            <a:solidFill>
              <a:srgbClr xmlns:mc="http://schemas.openxmlformats.org/markup-compatibility/2006" xmlns:a14="http://schemas.microsoft.com/office/drawing/2010/main" val="000000" mc:Ignorable="a14" a14:legacySpreadsheetColorIndex="8"/>
            </a:solidFill>
            <a:miter lim="800000"/>
            <a:headEnd/>
            <a:tailEnd/>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4" tIns="18150" rIns="27224" bIns="1815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93"/>
              </a:lnSpc>
              <a:defRPr sz="1000"/>
            </a:pPr>
            <a:r>
              <a:rPr lang="ja-JP" altLang="en-US" sz="900" dirty="0">
                <a:solidFill>
                  <a:srgbClr val="000000"/>
                </a:solidFill>
                <a:latin typeface="ＭＳ Ｐ明朝"/>
                <a:ea typeface="ＭＳ Ｐ明朝"/>
              </a:rPr>
              <a:t>第</a:t>
            </a:r>
            <a:r>
              <a:rPr lang="en-US" altLang="ja-JP" sz="900" dirty="0">
                <a:solidFill>
                  <a:srgbClr val="000000"/>
                </a:solidFill>
                <a:latin typeface="ＭＳ Ｐ明朝"/>
                <a:ea typeface="ＭＳ Ｐ明朝"/>
              </a:rPr>
              <a:t>119</a:t>
            </a:r>
            <a:r>
              <a:rPr lang="ja-JP" altLang="en-US" sz="900" dirty="0">
                <a:solidFill>
                  <a:srgbClr val="000000"/>
                </a:solidFill>
                <a:latin typeface="ＭＳ Ｐ明朝"/>
                <a:ea typeface="ＭＳ Ｐ明朝"/>
              </a:rPr>
              <a:t>号</a:t>
            </a:r>
          </a:p>
          <a:p>
            <a:pPr algn="ctr">
              <a:lnSpc>
                <a:spcPts val="1092"/>
              </a:lnSpc>
              <a:defRPr sz="1000"/>
            </a:pPr>
            <a:r>
              <a:rPr lang="ja-JP" altLang="en-US" sz="900" dirty="0">
                <a:solidFill>
                  <a:srgbClr val="000000"/>
                </a:solidFill>
                <a:latin typeface="ＭＳ Ｐ明朝"/>
                <a:ea typeface="ＭＳ Ｐ明朝"/>
              </a:rPr>
              <a:t>発行所</a:t>
            </a:r>
          </a:p>
          <a:p>
            <a:pPr algn="ctr">
              <a:lnSpc>
                <a:spcPts val="993"/>
              </a:lnSpc>
              <a:defRPr sz="1000"/>
            </a:pPr>
            <a:r>
              <a:rPr lang="ja-JP" altLang="en-US" sz="900" dirty="0">
                <a:solidFill>
                  <a:srgbClr val="000000"/>
                </a:solidFill>
                <a:latin typeface="ＭＳ Ｐ明朝"/>
                <a:ea typeface="ＭＳ Ｐ明朝"/>
              </a:rPr>
              <a:t>座間デイサービス</a:t>
            </a:r>
            <a:endParaRPr lang="en-US" altLang="ja-JP" sz="900" dirty="0">
              <a:solidFill>
                <a:srgbClr val="000000"/>
              </a:solidFill>
              <a:latin typeface="ＭＳ Ｐ明朝"/>
              <a:ea typeface="ＭＳ Ｐ明朝"/>
            </a:endParaRPr>
          </a:p>
          <a:p>
            <a:pPr algn="ctr">
              <a:lnSpc>
                <a:spcPts val="993"/>
              </a:lnSpc>
              <a:defRPr sz="1000"/>
            </a:pPr>
            <a:r>
              <a:rPr lang="ja-JP" altLang="en-US" sz="900" dirty="0">
                <a:solidFill>
                  <a:srgbClr val="000000"/>
                </a:solidFill>
                <a:latin typeface="ＭＳ Ｐ明朝"/>
                <a:ea typeface="ＭＳ Ｐ明朝"/>
              </a:rPr>
              <a:t>小松原</a:t>
            </a:r>
          </a:p>
        </p:txBody>
      </p:sp>
      <p:sp>
        <p:nvSpPr>
          <p:cNvPr id="40" name="Text Box 32"/>
          <p:cNvSpPr txBox="1">
            <a:spLocks noChangeArrowheads="1"/>
          </p:cNvSpPr>
          <p:nvPr/>
        </p:nvSpPr>
        <p:spPr bwMode="auto">
          <a:xfrm>
            <a:off x="4803335" y="1626119"/>
            <a:ext cx="583612" cy="2010901"/>
          </a:xfrm>
          <a:prstGeom prst="rect">
            <a:avLst/>
          </a:prstGeom>
          <a:noFill/>
          <a:ln w="9525" algn="ctr">
            <a:solidFill>
              <a:srgbClr xmlns:mc="http://schemas.openxmlformats.org/markup-compatibility/2006" xmlns:a14="http://schemas.microsoft.com/office/drawing/2010/main" val="000000" mc:Ignorable="a14" a14:legacySpreadsheetColorIndex="64"/>
            </a:solidFill>
            <a:miter lim="800000"/>
            <a:headEnd/>
            <a:tailEnd/>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wordArtVertRtl" wrap="square" lIns="54449" tIns="0" rIns="54449"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ja-JP" altLang="en-US" sz="800" b="1" dirty="0">
                <a:latin typeface="HGS創英角ﾎﾟｯﾌﾟ体" panose="040B0A00000000000000" pitchFamily="50" charset="-128"/>
                <a:ea typeface="HGS創英角ﾎﾟｯﾌﾟ体" panose="040B0A00000000000000" pitchFamily="50" charset="-128"/>
              </a:rPr>
              <a:t>九月（長月・ながつき）</a:t>
            </a:r>
          </a:p>
        </p:txBody>
      </p:sp>
      <p:sp>
        <p:nvSpPr>
          <p:cNvPr id="52" name="Rectangle 53"/>
          <p:cNvSpPr>
            <a:spLocks noChangeArrowheads="1"/>
          </p:cNvSpPr>
          <p:nvPr/>
        </p:nvSpPr>
        <p:spPr bwMode="auto">
          <a:xfrm>
            <a:off x="87523" y="116661"/>
            <a:ext cx="6520922" cy="9643640"/>
          </a:xfrm>
          <a:prstGeom prst="rect">
            <a:avLst/>
          </a:prstGeom>
          <a:noFill/>
          <a:ln w="3175" algn="ctr">
            <a:solidFill>
              <a:srgbClr xmlns:mc="http://schemas.openxmlformats.org/markup-compatibility/2006" xmlns:a14="http://schemas.microsoft.com/office/drawing/2010/main" val="000000" mc:Ignorable="a14" a14:legacySpreadsheetColorIndex="64"/>
            </a:solidFill>
            <a:miter lim="800000"/>
            <a:headEnd/>
            <a:tailEnd/>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748" tIns="45374" rIns="90748" bIns="45374"/>
          <a:lstStyle/>
          <a:p>
            <a:endParaRPr lang="ja-JP" altLang="en-US"/>
          </a:p>
        </p:txBody>
      </p:sp>
      <p:sp>
        <p:nvSpPr>
          <p:cNvPr id="7" name="テキスト ボックス 6"/>
          <p:cNvSpPr txBox="1"/>
          <p:nvPr/>
        </p:nvSpPr>
        <p:spPr>
          <a:xfrm>
            <a:off x="6108258" y="616914"/>
            <a:ext cx="353931" cy="1170888"/>
          </a:xfrm>
          <a:prstGeom prst="rect">
            <a:avLst/>
          </a:prstGeom>
          <a:noFill/>
        </p:spPr>
        <p:txBody>
          <a:bodyPr vert="eaVert" wrap="square" lIns="91434" tIns="45717" rIns="91434" bIns="45717" rtlCol="0">
            <a:spAutoFit/>
          </a:bodyPr>
          <a:lstStyle/>
          <a:p>
            <a:r>
              <a:rPr lang="ja-JP" altLang="en-US" sz="1100" dirty="0">
                <a:latin typeface="HG創英角ﾎﾟｯﾌﾟ体" panose="040B0A09000000000000" pitchFamily="49" charset="-128"/>
                <a:ea typeface="HG創英角ﾎﾟｯﾌﾟ体" panose="040B0A09000000000000" pitchFamily="49" charset="-128"/>
              </a:rPr>
              <a:t>　デイサービス</a:t>
            </a:r>
          </a:p>
        </p:txBody>
      </p:sp>
      <p:pic>
        <p:nvPicPr>
          <p:cNvPr id="50" name="図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5978" y="2461094"/>
            <a:ext cx="46862" cy="45719"/>
          </a:xfrm>
          <a:prstGeom prst="rect">
            <a:avLst/>
          </a:prstGeom>
        </p:spPr>
      </p:pic>
      <p:sp>
        <p:nvSpPr>
          <p:cNvPr id="3" name="AutoShape 2" descr="「誕生日 イラスト」の画像検索結果">
            <a:extLst>
              <a:ext uri="{FF2B5EF4-FFF2-40B4-BE49-F238E27FC236}">
                <a16:creationId xmlns:a16="http://schemas.microsoft.com/office/drawing/2014/main" id="{DC6B0195-37A4-4E40-9D6E-7C4495050C1C}"/>
              </a:ext>
            </a:extLst>
          </p:cNvPr>
          <p:cNvSpPr>
            <a:spLocks noChangeAspect="1" noChangeArrowheads="1"/>
          </p:cNvSpPr>
          <p:nvPr/>
        </p:nvSpPr>
        <p:spPr bwMode="auto">
          <a:xfrm>
            <a:off x="3214689" y="4779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ja-JP" altLang="en-US"/>
          </a:p>
        </p:txBody>
      </p:sp>
      <p:sp>
        <p:nvSpPr>
          <p:cNvPr id="4" name="AutoShape 4" descr="「誕生日 イラスト」の画像検索結果">
            <a:extLst>
              <a:ext uri="{FF2B5EF4-FFF2-40B4-BE49-F238E27FC236}">
                <a16:creationId xmlns:a16="http://schemas.microsoft.com/office/drawing/2014/main" id="{FDDC6D00-2FEC-4C9C-8534-BAF18699BD53}"/>
              </a:ext>
            </a:extLst>
          </p:cNvPr>
          <p:cNvSpPr>
            <a:spLocks noChangeAspect="1" noChangeArrowheads="1"/>
          </p:cNvSpPr>
          <p:nvPr/>
        </p:nvSpPr>
        <p:spPr bwMode="auto">
          <a:xfrm>
            <a:off x="3547569" y="555132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endParaRPr lang="ja-JP" altLang="en-US"/>
          </a:p>
        </p:txBody>
      </p:sp>
      <p:sp>
        <p:nvSpPr>
          <p:cNvPr id="21" name="テキスト ボックス 20"/>
          <p:cNvSpPr txBox="1"/>
          <p:nvPr/>
        </p:nvSpPr>
        <p:spPr>
          <a:xfrm>
            <a:off x="3325366" y="8446951"/>
            <a:ext cx="338542" cy="827116"/>
          </a:xfrm>
          <a:prstGeom prst="rect">
            <a:avLst/>
          </a:prstGeom>
          <a:noFill/>
        </p:spPr>
        <p:txBody>
          <a:bodyPr vert="eaVert" wrap="square" lIns="91434" tIns="45717" rIns="91434" bIns="45717" rtlCol="0">
            <a:spAutoFit/>
          </a:bodyPr>
          <a:lstStyle/>
          <a:p>
            <a:r>
              <a:rPr lang="ja-JP" altLang="en-US" sz="1000" dirty="0">
                <a:latin typeface="HGP創英角ﾎﾟｯﾌﾟ体" panose="040B0A00000000000000" pitchFamily="50" charset="-128"/>
                <a:ea typeface="HGP創英角ﾎﾟｯﾌﾟ体" panose="040B0A00000000000000" pitchFamily="50" charset="-128"/>
              </a:rPr>
              <a:t>手作りおやつ</a:t>
            </a:r>
            <a:endParaRPr lang="en-US" altLang="ja-JP" sz="1000" dirty="0">
              <a:latin typeface="HGP創英角ﾎﾟｯﾌﾟ体" panose="040B0A00000000000000" pitchFamily="50" charset="-128"/>
              <a:ea typeface="HGP創英角ﾎﾟｯﾌﾟ体" panose="040B0A00000000000000" pitchFamily="50" charset="-128"/>
            </a:endParaRPr>
          </a:p>
        </p:txBody>
      </p:sp>
      <p:sp>
        <p:nvSpPr>
          <p:cNvPr id="30" name="正方形/長方形 29">
            <a:extLst>
              <a:ext uri="{FF2B5EF4-FFF2-40B4-BE49-F238E27FC236}">
                <a16:creationId xmlns:a16="http://schemas.microsoft.com/office/drawing/2014/main" id="{1F22FF4B-A870-485A-B529-3A5755124D43}"/>
              </a:ext>
            </a:extLst>
          </p:cNvPr>
          <p:cNvSpPr/>
          <p:nvPr/>
        </p:nvSpPr>
        <p:spPr>
          <a:xfrm>
            <a:off x="4175576" y="1482717"/>
            <a:ext cx="623235" cy="2183839"/>
          </a:xfrm>
          <a:prstGeom prst="rect">
            <a:avLst/>
          </a:prstGeom>
        </p:spPr>
        <p:txBody>
          <a:bodyPr vert="eaVert" wrap="square" lIns="91434" tIns="45717" rIns="91434" bIns="45717">
            <a:spAutoFit/>
          </a:bodyPr>
          <a:lstStyle/>
          <a:p>
            <a:pPr>
              <a:defRPr sz="1000"/>
            </a:pPr>
            <a:r>
              <a:rPr lang="ja-JP" altLang="en-US" sz="1050" dirty="0">
                <a:solidFill>
                  <a:srgbClr val="000000"/>
                </a:solidFill>
                <a:latin typeface="HGS創英角ﾎﾟｯﾌﾟ体" panose="040B0A00000000000000" pitchFamily="50" charset="-128"/>
                <a:ea typeface="HGS創英角ﾎﾟｯﾌﾟ体" panose="040B0A00000000000000" pitchFamily="50" charset="-128"/>
              </a:rPr>
              <a:t>スイカ割り大会！　</a:t>
            </a:r>
            <a:endParaRPr lang="en-US" altLang="ja-JP" sz="105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800" dirty="0">
                <a:solidFill>
                  <a:srgbClr val="000000"/>
                </a:solidFill>
                <a:latin typeface="HGS創英角ﾎﾟｯﾌﾟ体" panose="040B0A00000000000000" pitchFamily="50" charset="-128"/>
                <a:ea typeface="HGS創英角ﾎﾟｯﾌﾟ体" panose="040B0A00000000000000" pitchFamily="50" charset="-128"/>
              </a:rPr>
              <a:t>　</a:t>
            </a:r>
            <a:r>
              <a:rPr lang="ja-JP" altLang="en-US" sz="900" dirty="0">
                <a:solidFill>
                  <a:srgbClr val="000000"/>
                </a:solidFill>
                <a:latin typeface="HGS創英角ﾎﾟｯﾌﾟ体" panose="040B0A00000000000000" pitchFamily="50" charset="-128"/>
                <a:ea typeface="HGS創英角ﾎﾟｯﾌﾟ体" panose="040B0A00000000000000" pitchFamily="50" charset="-128"/>
              </a:rPr>
              <a:t>この時期恒例のスイカ割りをしました。</a:t>
            </a:r>
            <a:endParaRPr lang="en-US" altLang="ja-JP" sz="9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900" dirty="0">
                <a:solidFill>
                  <a:srgbClr val="000000"/>
                </a:solidFill>
                <a:latin typeface="HGS創英角ﾎﾟｯﾌﾟ体" panose="040B0A00000000000000" pitchFamily="50" charset="-128"/>
                <a:ea typeface="HGS創英角ﾎﾟｯﾌﾟ体" panose="040B0A00000000000000" pitchFamily="50" charset="-128"/>
              </a:rPr>
              <a:t>　見事に割れた時には拍手喝采でした</a:t>
            </a:r>
            <a:r>
              <a:rPr lang="ja-JP" altLang="en-US" sz="800" dirty="0">
                <a:solidFill>
                  <a:srgbClr val="000000"/>
                </a:solidFill>
                <a:latin typeface="HGS創英角ﾎﾟｯﾌﾟ体" panose="040B0A00000000000000" pitchFamily="50" charset="-128"/>
                <a:ea typeface="HGS創英角ﾎﾟｯﾌﾟ体" panose="040B0A00000000000000" pitchFamily="50" charset="-128"/>
              </a:rPr>
              <a:t>。</a:t>
            </a:r>
            <a:endParaRPr lang="en-US" altLang="ja-JP"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58" name="テキスト ボックス 57"/>
          <p:cNvSpPr txBox="1"/>
          <p:nvPr/>
        </p:nvSpPr>
        <p:spPr>
          <a:xfrm>
            <a:off x="6249037" y="8042622"/>
            <a:ext cx="369320" cy="1544648"/>
          </a:xfrm>
          <a:prstGeom prst="rect">
            <a:avLst/>
          </a:prstGeom>
          <a:noFill/>
        </p:spPr>
        <p:txBody>
          <a:bodyPr vert="eaVert" wrap="none" lIns="91434" tIns="45717" rIns="91434" bIns="45717" rtlCol="0">
            <a:spAutoFit/>
          </a:bodyPr>
          <a:lstStyle/>
          <a:p>
            <a:r>
              <a:rPr lang="ja-JP" altLang="en-US" sz="1200" dirty="0">
                <a:latin typeface="HGP創英角ﾎﾟｯﾌﾟ体" panose="040B0A00000000000000" pitchFamily="50" charset="-128"/>
                <a:ea typeface="HGP創英角ﾎﾟｯﾌﾟ体" panose="040B0A00000000000000" pitchFamily="50" charset="-128"/>
              </a:rPr>
              <a:t>昼食とおやつのご紹介</a:t>
            </a:r>
          </a:p>
        </p:txBody>
      </p:sp>
      <p:sp>
        <p:nvSpPr>
          <p:cNvPr id="60" name="テキスト ボックス 59"/>
          <p:cNvSpPr txBox="1"/>
          <p:nvPr/>
        </p:nvSpPr>
        <p:spPr>
          <a:xfrm>
            <a:off x="6045813" y="8446951"/>
            <a:ext cx="338542" cy="874001"/>
          </a:xfrm>
          <a:prstGeom prst="rect">
            <a:avLst/>
          </a:prstGeom>
          <a:noFill/>
        </p:spPr>
        <p:txBody>
          <a:bodyPr vert="eaVert" wrap="square" lIns="91434" tIns="45717" rIns="91434" bIns="45717" rtlCol="0">
            <a:spAutoFit/>
          </a:bodyPr>
          <a:lstStyle/>
          <a:p>
            <a:r>
              <a:rPr lang="ja-JP" altLang="en-US" sz="1000" dirty="0">
                <a:latin typeface="HGP創英角ﾎﾟｯﾌﾟ体" panose="040B0A00000000000000" pitchFamily="50" charset="-128"/>
                <a:ea typeface="HGP創英角ﾎﾟｯﾌﾟ体" panose="040B0A00000000000000" pitchFamily="50" charset="-128"/>
              </a:rPr>
              <a:t>今月の昼食　</a:t>
            </a:r>
            <a:endParaRPr lang="en-US" altLang="ja-JP" sz="1000" dirty="0">
              <a:latin typeface="HGP創英角ﾎﾟｯﾌﾟ体" panose="040B0A00000000000000" pitchFamily="50" charset="-128"/>
              <a:ea typeface="HGP創英角ﾎﾟｯﾌﾟ体" panose="040B0A00000000000000" pitchFamily="50" charset="-128"/>
            </a:endParaRPr>
          </a:p>
        </p:txBody>
      </p:sp>
      <p:sp>
        <p:nvSpPr>
          <p:cNvPr id="37" name="Text Box 29"/>
          <p:cNvSpPr txBox="1">
            <a:spLocks noChangeArrowheads="1"/>
          </p:cNvSpPr>
          <p:nvPr/>
        </p:nvSpPr>
        <p:spPr bwMode="auto">
          <a:xfrm>
            <a:off x="5527297" y="5722679"/>
            <a:ext cx="995527" cy="2031721"/>
          </a:xfrm>
          <a:prstGeom prst="rect">
            <a:avLst/>
          </a:prstGeom>
          <a:solidFill>
            <a:srgbClr xmlns:mc="http://schemas.openxmlformats.org/markup-compatibility/2006" xmlns:a14="http://schemas.microsoft.com/office/drawing/2010/main" val="FFFFFF" mc:Ignorable="a14" a14:legacySpreadsheetColorIndex="65"/>
          </a:solidFill>
          <a:ln w="76200" cmpd="tri" algn="ctr">
            <a:solidFill>
              <a:srgbClr xmlns:mc="http://schemas.openxmlformats.org/markup-compatibility/2006" xmlns:a14="http://schemas.microsoft.com/office/drawing/2010/main" val="000000" mc:Ignorable="a14" a14:legacySpreadsheetColorIndex="64"/>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wordArtVertRtl" wrap="square" lIns="0" tIns="0" rIns="36299" bIns="0" anchor="ctr"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ja-JP" altLang="en-US"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　</a:t>
            </a: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r>
              <a:rPr lang="ja-JP" altLang="en-US"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　　</a:t>
            </a: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a:defRPr sz="1000"/>
            </a:pPr>
            <a:r>
              <a:rPr lang="ja-JP" altLang="en-US" sz="14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　　　</a:t>
            </a:r>
            <a:r>
              <a:rPr lang="ja-JP" altLang="en-US"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rPr>
              <a:t>九月号</a:t>
            </a: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a:p>
            <a:pPr rtl="0">
              <a:defRPr sz="1000"/>
            </a:pPr>
            <a:endParaRPr lang="en-US" altLang="ja-JP" sz="1600" b="1" dirty="0">
              <a:ln>
                <a:solidFill>
                  <a:srgbClr xmlns:mc="http://schemas.openxmlformats.org/markup-compatibility/2006" xmlns:a14="http://schemas.microsoft.com/office/drawing/2010/main" val="000000" mc:Ignorable="a14" a14:legacySpreadsheetColorIndex="64">
                    <a:alpha val="96000"/>
                  </a:srgb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a:latin typeface="ＭＳ Ｐ明朝"/>
              <a:ea typeface="ＭＳ Ｐ明朝"/>
            </a:endParaRPr>
          </a:p>
        </p:txBody>
      </p:sp>
      <p:sp>
        <p:nvSpPr>
          <p:cNvPr id="31" name="楕円 30">
            <a:extLst>
              <a:ext uri="{FF2B5EF4-FFF2-40B4-BE49-F238E27FC236}">
                <a16:creationId xmlns:a16="http://schemas.microsoft.com/office/drawing/2014/main" id="{1B3A2290-F359-EB80-71D4-69EC19C25073}"/>
              </a:ext>
            </a:extLst>
          </p:cNvPr>
          <p:cNvSpPr/>
          <p:nvPr/>
        </p:nvSpPr>
        <p:spPr>
          <a:xfrm>
            <a:off x="3728857" y="4397017"/>
            <a:ext cx="103490" cy="71877"/>
          </a:xfrm>
          <a:prstGeom prst="ellipse">
            <a:avLst/>
          </a:prstGeom>
          <a:solidFill>
            <a:srgbClr val="FEF6F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658AC5EF-FBDF-4224-9E7D-78E6837CEA80}"/>
              </a:ext>
            </a:extLst>
          </p:cNvPr>
          <p:cNvSpPr/>
          <p:nvPr/>
        </p:nvSpPr>
        <p:spPr>
          <a:xfrm>
            <a:off x="4728117" y="6249606"/>
            <a:ext cx="807901" cy="1750374"/>
          </a:xfrm>
          <a:prstGeom prst="rect">
            <a:avLst/>
          </a:prstGeom>
        </p:spPr>
        <p:txBody>
          <a:bodyPr vert="eaVert" wrap="square" lIns="91434" tIns="45717" rIns="91434" bIns="45717">
            <a:spAutoFit/>
          </a:bodyPr>
          <a:lstStyle/>
          <a:p>
            <a:pPr>
              <a:defRPr sz="1000"/>
            </a:pPr>
            <a:r>
              <a:rPr lang="ja-JP" altLang="en-US" sz="1050" dirty="0">
                <a:solidFill>
                  <a:srgbClr val="000000"/>
                </a:solidFill>
                <a:latin typeface="HGS創英角ﾎﾟｯﾌﾟ体" panose="040B0A00000000000000" pitchFamily="50" charset="-128"/>
                <a:ea typeface="HGS創英角ﾎﾟｯﾌﾟ体" panose="040B0A00000000000000" pitchFamily="50" charset="-128"/>
              </a:rPr>
              <a:t>今月の誕生日</a:t>
            </a:r>
            <a:endParaRPr lang="en-US" altLang="ja-JP" sz="105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1000" dirty="0">
                <a:solidFill>
                  <a:srgbClr val="000000"/>
                </a:solidFill>
                <a:latin typeface="HGS創英角ﾎﾟｯﾌﾟ体" panose="040B0A00000000000000" pitchFamily="50" charset="-128"/>
                <a:ea typeface="HGS創英角ﾎﾟｯﾌﾟ体" panose="040B0A00000000000000" pitchFamily="50" charset="-128"/>
              </a:rPr>
              <a:t>　８月は、ご利用者様１名が誕生日をお迎えになりました。</a:t>
            </a: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a:p>
            <a:pPr>
              <a:defRPr sz="1000"/>
            </a:pPr>
            <a:r>
              <a:rPr lang="ja-JP" altLang="en-US" sz="1000" dirty="0">
                <a:solidFill>
                  <a:srgbClr val="000000"/>
                </a:solidFill>
                <a:latin typeface="HGS創英角ﾎﾟｯﾌﾟ体" panose="040B0A00000000000000" pitchFamily="50" charset="-128"/>
                <a:ea typeface="HGS創英角ﾎﾟｯﾌﾟ体" panose="040B0A00000000000000" pitchFamily="50" charset="-128"/>
              </a:rPr>
              <a:t>おめでとうございます。</a:t>
            </a:r>
            <a:endParaRPr lang="en-US" altLang="ja-JP" sz="1000" dirty="0">
              <a:solidFill>
                <a:srgbClr val="000000"/>
              </a:solidFill>
              <a:latin typeface="HGS創英角ﾎﾟｯﾌﾟ体" panose="040B0A00000000000000" pitchFamily="50" charset="-128"/>
              <a:ea typeface="HGS創英角ﾎﾟｯﾌﾟ体" panose="040B0A00000000000000" pitchFamily="50" charset="-128"/>
            </a:endParaRPr>
          </a:p>
        </p:txBody>
      </p:sp>
      <p:pic>
        <p:nvPicPr>
          <p:cNvPr id="12" name="図 11">
            <a:extLst>
              <a:ext uri="{FF2B5EF4-FFF2-40B4-BE49-F238E27FC236}">
                <a16:creationId xmlns:a16="http://schemas.microsoft.com/office/drawing/2014/main" id="{5A53B72D-B8DA-B4AD-73D9-842E74013E0E}"/>
              </a:ext>
            </a:extLst>
          </p:cNvPr>
          <p:cNvPicPr>
            <a:picLocks noChangeAspect="1"/>
          </p:cNvPicPr>
          <p:nvPr/>
        </p:nvPicPr>
        <p:blipFill rotWithShape="1">
          <a:blip r:embed="rId6">
            <a:extLst>
              <a:ext uri="{28A0092B-C50C-407E-A947-70E740481C1C}">
                <a14:useLocalDpi xmlns:a14="http://schemas.microsoft.com/office/drawing/2010/main" val="0"/>
              </a:ext>
            </a:extLst>
          </a:blip>
          <a:srcRect t="28888"/>
          <a:stretch/>
        </p:blipFill>
        <p:spPr>
          <a:xfrm>
            <a:off x="5644121" y="7267209"/>
            <a:ext cx="790576" cy="421026"/>
          </a:xfrm>
          <a:prstGeom prst="rect">
            <a:avLst/>
          </a:prstGeom>
        </p:spPr>
      </p:pic>
      <p:pic>
        <p:nvPicPr>
          <p:cNvPr id="11" name="図 10">
            <a:extLst>
              <a:ext uri="{FF2B5EF4-FFF2-40B4-BE49-F238E27FC236}">
                <a16:creationId xmlns:a16="http://schemas.microsoft.com/office/drawing/2014/main" id="{0E57AFD2-17C2-191B-F4DD-1D5AEC1DE4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5280" y="6405896"/>
            <a:ext cx="298252" cy="268427"/>
          </a:xfrm>
          <a:prstGeom prst="rect">
            <a:avLst/>
          </a:prstGeom>
        </p:spPr>
      </p:pic>
      <p:pic>
        <p:nvPicPr>
          <p:cNvPr id="15" name="図 14">
            <a:extLst>
              <a:ext uri="{FF2B5EF4-FFF2-40B4-BE49-F238E27FC236}">
                <a16:creationId xmlns:a16="http://schemas.microsoft.com/office/drawing/2014/main" id="{5886B0C0-A039-CF42-DF5D-68094C08E6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122" y="6920744"/>
            <a:ext cx="282054" cy="304800"/>
          </a:xfrm>
          <a:prstGeom prst="rect">
            <a:avLst/>
          </a:prstGeom>
        </p:spPr>
      </p:pic>
      <p:pic>
        <p:nvPicPr>
          <p:cNvPr id="17" name="図 16">
            <a:extLst>
              <a:ext uri="{FF2B5EF4-FFF2-40B4-BE49-F238E27FC236}">
                <a16:creationId xmlns:a16="http://schemas.microsoft.com/office/drawing/2014/main" id="{4D103599-F68E-2D96-3369-FF7822CB43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7746" y="6795837"/>
            <a:ext cx="198464" cy="188373"/>
          </a:xfrm>
          <a:prstGeom prst="rect">
            <a:avLst/>
          </a:prstGeom>
        </p:spPr>
      </p:pic>
      <p:pic>
        <p:nvPicPr>
          <p:cNvPr id="19" name="図 18">
            <a:extLst>
              <a:ext uri="{FF2B5EF4-FFF2-40B4-BE49-F238E27FC236}">
                <a16:creationId xmlns:a16="http://schemas.microsoft.com/office/drawing/2014/main" id="{B24EC632-7F62-8DE7-4C3B-08E136BEF8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1203" y="7082148"/>
            <a:ext cx="181270" cy="178090"/>
          </a:xfrm>
          <a:prstGeom prst="rect">
            <a:avLst/>
          </a:prstGeom>
        </p:spPr>
      </p:pic>
      <p:pic>
        <p:nvPicPr>
          <p:cNvPr id="20" name="図 19">
            <a:extLst>
              <a:ext uri="{FF2B5EF4-FFF2-40B4-BE49-F238E27FC236}">
                <a16:creationId xmlns:a16="http://schemas.microsoft.com/office/drawing/2014/main" id="{CDD5A621-7728-9D29-AC28-2608975B9C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3784" y="6676894"/>
            <a:ext cx="175213" cy="157692"/>
          </a:xfrm>
          <a:prstGeom prst="rect">
            <a:avLst/>
          </a:prstGeom>
        </p:spPr>
      </p:pic>
      <p:pic>
        <p:nvPicPr>
          <p:cNvPr id="22" name="図 21">
            <a:extLst>
              <a:ext uri="{FF2B5EF4-FFF2-40B4-BE49-F238E27FC236}">
                <a16:creationId xmlns:a16="http://schemas.microsoft.com/office/drawing/2014/main" id="{ADF30D04-6726-C526-68EA-BE3E8171D9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5997" y="6399516"/>
            <a:ext cx="198464" cy="188373"/>
          </a:xfrm>
          <a:prstGeom prst="rect">
            <a:avLst/>
          </a:prstGeom>
        </p:spPr>
      </p:pic>
      <p:pic>
        <p:nvPicPr>
          <p:cNvPr id="89" name="図 88">
            <a:extLst>
              <a:ext uri="{FF2B5EF4-FFF2-40B4-BE49-F238E27FC236}">
                <a16:creationId xmlns:a16="http://schemas.microsoft.com/office/drawing/2014/main" id="{6191AFDE-C5FE-BE54-5291-D8B48B224A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6501" y="8303185"/>
            <a:ext cx="539249" cy="458361"/>
          </a:xfrm>
          <a:prstGeom prst="rect">
            <a:avLst/>
          </a:prstGeom>
        </p:spPr>
      </p:pic>
      <p:pic>
        <p:nvPicPr>
          <p:cNvPr id="45" name="図 44">
            <a:extLst>
              <a:ext uri="{FF2B5EF4-FFF2-40B4-BE49-F238E27FC236}">
                <a16:creationId xmlns:a16="http://schemas.microsoft.com/office/drawing/2014/main" id="{B89C4753-F81C-56FA-0991-AE393AE5358F}"/>
              </a:ext>
            </a:extLst>
          </p:cNvPr>
          <p:cNvPicPr>
            <a:picLocks noChangeAspect="1"/>
          </p:cNvPicPr>
          <p:nvPr/>
        </p:nvPicPr>
        <p:blipFill rotWithShape="1">
          <a:blip r:embed="rId12">
            <a:extLst>
              <a:ext uri="{28A0092B-C50C-407E-A947-70E740481C1C}">
                <a14:useLocalDpi xmlns:a14="http://schemas.microsoft.com/office/drawing/2010/main" val="0"/>
              </a:ext>
            </a:extLst>
          </a:blip>
          <a:srcRect t="38665" b="51980"/>
          <a:stretch/>
        </p:blipFill>
        <p:spPr>
          <a:xfrm>
            <a:off x="113670" y="1258496"/>
            <a:ext cx="2162743" cy="210862"/>
          </a:xfrm>
          <a:prstGeom prst="rect">
            <a:avLst/>
          </a:prstGeom>
        </p:spPr>
      </p:pic>
      <p:pic>
        <p:nvPicPr>
          <p:cNvPr id="55" name="図 54">
            <a:extLst>
              <a:ext uri="{FF2B5EF4-FFF2-40B4-BE49-F238E27FC236}">
                <a16:creationId xmlns:a16="http://schemas.microsoft.com/office/drawing/2014/main" id="{A82B4DD5-28F7-7269-E3CF-40CA87E4B75E}"/>
              </a:ext>
            </a:extLst>
          </p:cNvPr>
          <p:cNvPicPr>
            <a:picLocks noChangeAspect="1"/>
          </p:cNvPicPr>
          <p:nvPr/>
        </p:nvPicPr>
        <p:blipFill rotWithShape="1">
          <a:blip r:embed="rId12">
            <a:extLst>
              <a:ext uri="{28A0092B-C50C-407E-A947-70E740481C1C}">
                <a14:useLocalDpi xmlns:a14="http://schemas.microsoft.com/office/drawing/2010/main" val="0"/>
              </a:ext>
            </a:extLst>
          </a:blip>
          <a:srcRect t="38665" b="51980"/>
          <a:stretch/>
        </p:blipFill>
        <p:spPr>
          <a:xfrm>
            <a:off x="2302560" y="1258037"/>
            <a:ext cx="2162743" cy="210862"/>
          </a:xfrm>
          <a:prstGeom prst="rect">
            <a:avLst/>
          </a:prstGeom>
        </p:spPr>
      </p:pic>
      <p:pic>
        <p:nvPicPr>
          <p:cNvPr id="57" name="図 56">
            <a:extLst>
              <a:ext uri="{FF2B5EF4-FFF2-40B4-BE49-F238E27FC236}">
                <a16:creationId xmlns:a16="http://schemas.microsoft.com/office/drawing/2014/main" id="{26EC4773-B8AF-3401-6C05-14A659E9C206}"/>
              </a:ext>
            </a:extLst>
          </p:cNvPr>
          <p:cNvPicPr>
            <a:picLocks noChangeAspect="1"/>
          </p:cNvPicPr>
          <p:nvPr/>
        </p:nvPicPr>
        <p:blipFill rotWithShape="1">
          <a:blip r:embed="rId12">
            <a:extLst>
              <a:ext uri="{28A0092B-C50C-407E-A947-70E740481C1C}">
                <a14:useLocalDpi xmlns:a14="http://schemas.microsoft.com/office/drawing/2010/main" val="0"/>
              </a:ext>
            </a:extLst>
          </a:blip>
          <a:srcRect t="38665" r="60209" b="51980"/>
          <a:stretch/>
        </p:blipFill>
        <p:spPr>
          <a:xfrm>
            <a:off x="4503012" y="1246757"/>
            <a:ext cx="860566" cy="210862"/>
          </a:xfrm>
          <a:prstGeom prst="rect">
            <a:avLst/>
          </a:prstGeom>
        </p:spPr>
      </p:pic>
      <p:pic>
        <p:nvPicPr>
          <p:cNvPr id="64" name="図 63">
            <a:extLst>
              <a:ext uri="{FF2B5EF4-FFF2-40B4-BE49-F238E27FC236}">
                <a16:creationId xmlns:a16="http://schemas.microsoft.com/office/drawing/2014/main" id="{7DF59E70-7907-24D5-92CE-3B8349DAA8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0470" y="439522"/>
            <a:ext cx="2657475" cy="168786"/>
          </a:xfrm>
          <a:prstGeom prst="rect">
            <a:avLst/>
          </a:prstGeom>
        </p:spPr>
      </p:pic>
      <p:pic>
        <p:nvPicPr>
          <p:cNvPr id="66" name="図 65">
            <a:extLst>
              <a:ext uri="{FF2B5EF4-FFF2-40B4-BE49-F238E27FC236}">
                <a16:creationId xmlns:a16="http://schemas.microsoft.com/office/drawing/2014/main" id="{046D8984-18A7-7440-8833-ECC099DEDB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92635" y="438891"/>
            <a:ext cx="2657475" cy="168786"/>
          </a:xfrm>
          <a:prstGeom prst="rect">
            <a:avLst/>
          </a:prstGeom>
        </p:spPr>
      </p:pic>
      <p:pic>
        <p:nvPicPr>
          <p:cNvPr id="75" name="図 74">
            <a:extLst>
              <a:ext uri="{FF2B5EF4-FFF2-40B4-BE49-F238E27FC236}">
                <a16:creationId xmlns:a16="http://schemas.microsoft.com/office/drawing/2014/main" id="{1CC4BF29-5089-7AEA-8745-87FE4157FB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84412" y="637373"/>
            <a:ext cx="631030" cy="631030"/>
          </a:xfrm>
          <a:prstGeom prst="rect">
            <a:avLst/>
          </a:prstGeom>
        </p:spPr>
      </p:pic>
      <p:pic>
        <p:nvPicPr>
          <p:cNvPr id="82" name="図 81">
            <a:extLst>
              <a:ext uri="{FF2B5EF4-FFF2-40B4-BE49-F238E27FC236}">
                <a16:creationId xmlns:a16="http://schemas.microsoft.com/office/drawing/2014/main" id="{900243E1-24D7-A967-0838-A62B42D41B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9468" y="598039"/>
            <a:ext cx="1198830" cy="703750"/>
          </a:xfrm>
          <a:prstGeom prst="rect">
            <a:avLst/>
          </a:prstGeom>
        </p:spPr>
      </p:pic>
      <p:pic>
        <p:nvPicPr>
          <p:cNvPr id="86" name="図 85">
            <a:extLst>
              <a:ext uri="{FF2B5EF4-FFF2-40B4-BE49-F238E27FC236}">
                <a16:creationId xmlns:a16="http://schemas.microsoft.com/office/drawing/2014/main" id="{03792EAA-39E7-0368-94F1-A8E13CAFC1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540" y="9524300"/>
            <a:ext cx="2462144" cy="221593"/>
          </a:xfrm>
          <a:prstGeom prst="rect">
            <a:avLst/>
          </a:prstGeom>
        </p:spPr>
      </p:pic>
      <p:pic>
        <p:nvPicPr>
          <p:cNvPr id="94" name="図 93">
            <a:extLst>
              <a:ext uri="{FF2B5EF4-FFF2-40B4-BE49-F238E27FC236}">
                <a16:creationId xmlns:a16="http://schemas.microsoft.com/office/drawing/2014/main" id="{3D9C980A-EFE5-AAAA-C5DB-C8D8D237B371}"/>
              </a:ext>
            </a:extLst>
          </p:cNvPr>
          <p:cNvPicPr>
            <a:picLocks noChangeAspect="1"/>
          </p:cNvPicPr>
          <p:nvPr/>
        </p:nvPicPr>
        <p:blipFill rotWithShape="1">
          <a:blip r:embed="rId17">
            <a:extLst>
              <a:ext uri="{28A0092B-C50C-407E-A947-70E740481C1C}">
                <a14:useLocalDpi xmlns:a14="http://schemas.microsoft.com/office/drawing/2010/main" val="0"/>
              </a:ext>
            </a:extLst>
          </a:blip>
          <a:srcRect t="8188"/>
          <a:stretch/>
        </p:blipFill>
        <p:spPr>
          <a:xfrm>
            <a:off x="117406" y="8024550"/>
            <a:ext cx="2856461" cy="215770"/>
          </a:xfrm>
          <a:prstGeom prst="rect">
            <a:avLst/>
          </a:prstGeom>
        </p:spPr>
      </p:pic>
      <p:pic>
        <p:nvPicPr>
          <p:cNvPr id="100" name="図 99">
            <a:extLst>
              <a:ext uri="{FF2B5EF4-FFF2-40B4-BE49-F238E27FC236}">
                <a16:creationId xmlns:a16="http://schemas.microsoft.com/office/drawing/2014/main" id="{A835B7B9-193F-70FC-ABF1-6BD9D701E655}"/>
              </a:ext>
            </a:extLst>
          </p:cNvPr>
          <p:cNvPicPr>
            <a:picLocks noChangeAspect="1"/>
          </p:cNvPicPr>
          <p:nvPr/>
        </p:nvPicPr>
        <p:blipFill rotWithShape="1">
          <a:blip r:embed="rId16">
            <a:extLst>
              <a:ext uri="{28A0092B-C50C-407E-A947-70E740481C1C}">
                <a14:useLocalDpi xmlns:a14="http://schemas.microsoft.com/office/drawing/2010/main" val="0"/>
              </a:ext>
            </a:extLst>
          </a:blip>
          <a:srcRect l="2730" r="58969"/>
          <a:stretch/>
        </p:blipFill>
        <p:spPr>
          <a:xfrm>
            <a:off x="4995904" y="9516285"/>
            <a:ext cx="943028" cy="221593"/>
          </a:xfrm>
          <a:prstGeom prst="rect">
            <a:avLst/>
          </a:prstGeom>
        </p:spPr>
      </p:pic>
      <p:pic>
        <p:nvPicPr>
          <p:cNvPr id="102" name="図 101">
            <a:extLst>
              <a:ext uri="{FF2B5EF4-FFF2-40B4-BE49-F238E27FC236}">
                <a16:creationId xmlns:a16="http://schemas.microsoft.com/office/drawing/2014/main" id="{9BC9B004-153F-D52D-6889-F22BF42DAFDF}"/>
              </a:ext>
            </a:extLst>
          </p:cNvPr>
          <p:cNvPicPr>
            <a:picLocks noChangeAspect="1"/>
          </p:cNvPicPr>
          <p:nvPr/>
        </p:nvPicPr>
        <p:blipFill rotWithShape="1">
          <a:blip r:embed="rId16">
            <a:extLst>
              <a:ext uri="{28A0092B-C50C-407E-A947-70E740481C1C}">
                <a14:useLocalDpi xmlns:a14="http://schemas.microsoft.com/office/drawing/2010/main" val="0"/>
              </a:ext>
            </a:extLst>
          </a:blip>
          <a:srcRect l="2697" r="2856"/>
          <a:stretch/>
        </p:blipFill>
        <p:spPr>
          <a:xfrm>
            <a:off x="2644134" y="9524300"/>
            <a:ext cx="2325441" cy="221593"/>
          </a:xfrm>
          <a:prstGeom prst="rect">
            <a:avLst/>
          </a:prstGeom>
        </p:spPr>
      </p:pic>
      <p:pic>
        <p:nvPicPr>
          <p:cNvPr id="108" name="図 107">
            <a:extLst>
              <a:ext uri="{FF2B5EF4-FFF2-40B4-BE49-F238E27FC236}">
                <a16:creationId xmlns:a16="http://schemas.microsoft.com/office/drawing/2014/main" id="{4816E2DC-C7A1-C182-B19F-E988D9B89F7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90980" y="7415080"/>
            <a:ext cx="559681" cy="419221"/>
          </a:xfrm>
          <a:prstGeom prst="rect">
            <a:avLst/>
          </a:prstGeom>
        </p:spPr>
      </p:pic>
      <p:pic>
        <p:nvPicPr>
          <p:cNvPr id="23" name="図 22">
            <a:extLst>
              <a:ext uri="{FF2B5EF4-FFF2-40B4-BE49-F238E27FC236}">
                <a16:creationId xmlns:a16="http://schemas.microsoft.com/office/drawing/2014/main" id="{ABDFB2C0-42C8-1F3C-C2D2-3F78B95995A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42611" y="6182903"/>
            <a:ext cx="717504" cy="537436"/>
          </a:xfrm>
          <a:prstGeom prst="rect">
            <a:avLst/>
          </a:prstGeom>
        </p:spPr>
      </p:pic>
      <p:pic>
        <p:nvPicPr>
          <p:cNvPr id="28" name="図 27">
            <a:extLst>
              <a:ext uri="{FF2B5EF4-FFF2-40B4-BE49-F238E27FC236}">
                <a16:creationId xmlns:a16="http://schemas.microsoft.com/office/drawing/2014/main" id="{6D5DB2EE-450E-2A5A-1D74-3C2BB730ED7F}"/>
              </a:ext>
            </a:extLst>
          </p:cNvPr>
          <p:cNvPicPr>
            <a:picLocks noChangeAspect="1"/>
          </p:cNvPicPr>
          <p:nvPr/>
        </p:nvPicPr>
        <p:blipFill rotWithShape="1">
          <a:blip r:embed="rId19">
            <a:extLst>
              <a:ext uri="{28A0092B-C50C-407E-A947-70E740481C1C}">
                <a14:useLocalDpi xmlns:a14="http://schemas.microsoft.com/office/drawing/2010/main" val="0"/>
              </a:ext>
            </a:extLst>
          </a:blip>
          <a:srcRect l="38454" t="36463" r="40156" b="33187"/>
          <a:stretch/>
        </p:blipFill>
        <p:spPr>
          <a:xfrm>
            <a:off x="4820053" y="3323602"/>
            <a:ext cx="198409" cy="281520"/>
          </a:xfrm>
          <a:prstGeom prst="rect">
            <a:avLst/>
          </a:prstGeom>
        </p:spPr>
      </p:pic>
      <p:pic>
        <p:nvPicPr>
          <p:cNvPr id="46" name="図 45">
            <a:extLst>
              <a:ext uri="{FF2B5EF4-FFF2-40B4-BE49-F238E27FC236}">
                <a16:creationId xmlns:a16="http://schemas.microsoft.com/office/drawing/2014/main" id="{07058553-DC61-DA85-FD30-8EB5C5FBE263}"/>
              </a:ext>
            </a:extLst>
          </p:cNvPr>
          <p:cNvPicPr>
            <a:picLocks noChangeAspect="1"/>
          </p:cNvPicPr>
          <p:nvPr/>
        </p:nvPicPr>
        <p:blipFill rotWithShape="1">
          <a:blip r:embed="rId19">
            <a:extLst>
              <a:ext uri="{28A0092B-C50C-407E-A947-70E740481C1C}">
                <a14:useLocalDpi xmlns:a14="http://schemas.microsoft.com/office/drawing/2010/main" val="0"/>
              </a:ext>
            </a:extLst>
          </a:blip>
          <a:srcRect l="62691" t="6265" r="11150" b="64386"/>
          <a:stretch/>
        </p:blipFill>
        <p:spPr>
          <a:xfrm>
            <a:off x="5177813" y="2120145"/>
            <a:ext cx="192928" cy="216461"/>
          </a:xfrm>
          <a:prstGeom prst="rect">
            <a:avLst/>
          </a:prstGeom>
        </p:spPr>
      </p:pic>
      <p:pic>
        <p:nvPicPr>
          <p:cNvPr id="48" name="図 47">
            <a:extLst>
              <a:ext uri="{FF2B5EF4-FFF2-40B4-BE49-F238E27FC236}">
                <a16:creationId xmlns:a16="http://schemas.microsoft.com/office/drawing/2014/main" id="{A36A5457-831D-DDB6-C0FD-C657D8F6A16C}"/>
              </a:ext>
            </a:extLst>
          </p:cNvPr>
          <p:cNvPicPr>
            <a:picLocks noChangeAspect="1"/>
          </p:cNvPicPr>
          <p:nvPr/>
        </p:nvPicPr>
        <p:blipFill rotWithShape="1">
          <a:blip r:embed="rId19">
            <a:extLst>
              <a:ext uri="{28A0092B-C50C-407E-A947-70E740481C1C}">
                <a14:useLocalDpi xmlns:a14="http://schemas.microsoft.com/office/drawing/2010/main" val="0"/>
              </a:ext>
            </a:extLst>
          </a:blip>
          <a:srcRect l="10395" t="6749" r="63487" b="64382"/>
          <a:stretch/>
        </p:blipFill>
        <p:spPr>
          <a:xfrm>
            <a:off x="4844688" y="2565482"/>
            <a:ext cx="177215" cy="195877"/>
          </a:xfrm>
          <a:prstGeom prst="rect">
            <a:avLst/>
          </a:prstGeom>
        </p:spPr>
      </p:pic>
      <p:pic>
        <p:nvPicPr>
          <p:cNvPr id="53" name="図 52">
            <a:extLst>
              <a:ext uri="{FF2B5EF4-FFF2-40B4-BE49-F238E27FC236}">
                <a16:creationId xmlns:a16="http://schemas.microsoft.com/office/drawing/2014/main" id="{D04813CE-FC88-8BF9-E29A-0344491707FE}"/>
              </a:ext>
            </a:extLst>
          </p:cNvPr>
          <p:cNvPicPr>
            <a:picLocks noChangeAspect="1"/>
          </p:cNvPicPr>
          <p:nvPr/>
        </p:nvPicPr>
        <p:blipFill rotWithShape="1">
          <a:blip r:embed="rId19">
            <a:extLst>
              <a:ext uri="{28A0092B-C50C-407E-A947-70E740481C1C}">
                <a14:useLocalDpi xmlns:a14="http://schemas.microsoft.com/office/drawing/2010/main" val="0"/>
              </a:ext>
            </a:extLst>
          </a:blip>
          <a:srcRect l="36807" t="66607" r="36604" b="5352"/>
          <a:stretch/>
        </p:blipFill>
        <p:spPr>
          <a:xfrm>
            <a:off x="5177813" y="2934779"/>
            <a:ext cx="172297" cy="181709"/>
          </a:xfrm>
          <a:prstGeom prst="rect">
            <a:avLst/>
          </a:prstGeom>
        </p:spPr>
      </p:pic>
      <p:pic>
        <p:nvPicPr>
          <p:cNvPr id="62" name="図 61">
            <a:extLst>
              <a:ext uri="{FF2B5EF4-FFF2-40B4-BE49-F238E27FC236}">
                <a16:creationId xmlns:a16="http://schemas.microsoft.com/office/drawing/2014/main" id="{AAB9F055-E6B4-E759-EA07-6E6B0509F9E2}"/>
              </a:ext>
            </a:extLst>
          </p:cNvPr>
          <p:cNvPicPr>
            <a:picLocks noChangeAspect="1"/>
          </p:cNvPicPr>
          <p:nvPr/>
        </p:nvPicPr>
        <p:blipFill rotWithShape="1">
          <a:blip r:embed="rId19">
            <a:extLst>
              <a:ext uri="{28A0092B-C50C-407E-A947-70E740481C1C}">
                <a14:useLocalDpi xmlns:a14="http://schemas.microsoft.com/office/drawing/2010/main" val="0"/>
              </a:ext>
            </a:extLst>
          </a:blip>
          <a:srcRect l="37752" t="7005" r="36844" b="64562"/>
          <a:stretch/>
        </p:blipFill>
        <p:spPr>
          <a:xfrm>
            <a:off x="4819488" y="1699110"/>
            <a:ext cx="201134" cy="225109"/>
          </a:xfrm>
          <a:prstGeom prst="rect">
            <a:avLst/>
          </a:prstGeom>
        </p:spPr>
      </p:pic>
      <p:pic>
        <p:nvPicPr>
          <p:cNvPr id="2" name="図 1">
            <a:extLst>
              <a:ext uri="{FF2B5EF4-FFF2-40B4-BE49-F238E27FC236}">
                <a16:creationId xmlns:a16="http://schemas.microsoft.com/office/drawing/2014/main" id="{FD270C9C-A113-C117-0DAE-486295B178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286775">
            <a:off x="5679847" y="5953521"/>
            <a:ext cx="282054" cy="304800"/>
          </a:xfrm>
          <a:prstGeom prst="rect">
            <a:avLst/>
          </a:prstGeom>
        </p:spPr>
      </p:pic>
      <p:pic>
        <p:nvPicPr>
          <p:cNvPr id="25" name="図 24">
            <a:extLst>
              <a:ext uri="{FF2B5EF4-FFF2-40B4-BE49-F238E27FC236}">
                <a16:creationId xmlns:a16="http://schemas.microsoft.com/office/drawing/2014/main" id="{1B73CC55-D1E9-2680-8236-60E270877D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519265">
            <a:off x="6039409" y="5964661"/>
            <a:ext cx="266301" cy="268427"/>
          </a:xfrm>
          <a:prstGeom prst="rect">
            <a:avLst/>
          </a:prstGeom>
        </p:spPr>
      </p:pic>
      <p:sp>
        <p:nvSpPr>
          <p:cNvPr id="71" name="テキスト ボックス 70">
            <a:extLst>
              <a:ext uri="{FF2B5EF4-FFF2-40B4-BE49-F238E27FC236}">
                <a16:creationId xmlns:a16="http://schemas.microsoft.com/office/drawing/2014/main" id="{C2093B4E-D25B-6861-1E41-EDA44266E33F}"/>
              </a:ext>
            </a:extLst>
          </p:cNvPr>
          <p:cNvSpPr txBox="1"/>
          <p:nvPr/>
        </p:nvSpPr>
        <p:spPr>
          <a:xfrm>
            <a:off x="2944354" y="8248493"/>
            <a:ext cx="553998" cy="1343231"/>
          </a:xfrm>
          <a:prstGeom prst="rect">
            <a:avLst/>
          </a:prstGeom>
          <a:noFill/>
        </p:spPr>
        <p:txBody>
          <a:bodyPr vert="eaVert" wrap="square" rtlCol="0">
            <a:spAutoFit/>
          </a:bodyPr>
          <a:lstStyle/>
          <a:p>
            <a:r>
              <a:rPr kumimoji="1" lang="ja-JP" altLang="en-US" sz="800" dirty="0">
                <a:latin typeface="HG創英角ﾎﾟｯﾌﾟ体" panose="040B0A09000000000000" pitchFamily="49" charset="-128"/>
                <a:ea typeface="HG創英角ﾎﾟｯﾌﾟ体" panose="040B0A09000000000000" pitchFamily="49" charset="-128"/>
              </a:rPr>
              <a:t>今年も利用者様より戴いたカボチャが美味しいプリンに変身しました。</a:t>
            </a:r>
          </a:p>
        </p:txBody>
      </p:sp>
      <p:pic>
        <p:nvPicPr>
          <p:cNvPr id="14" name="図 13">
            <a:extLst>
              <a:ext uri="{FF2B5EF4-FFF2-40B4-BE49-F238E27FC236}">
                <a16:creationId xmlns:a16="http://schemas.microsoft.com/office/drawing/2014/main" id="{0F2BF05A-2046-1198-3C93-A53B3D76D86B}"/>
              </a:ext>
            </a:extLst>
          </p:cNvPr>
          <p:cNvPicPr>
            <a:picLocks noChangeAspect="1"/>
          </p:cNvPicPr>
          <p:nvPr/>
        </p:nvPicPr>
        <p:blipFill rotWithShape="1">
          <a:blip r:embed="rId20">
            <a:extLst>
              <a:ext uri="{28A0092B-C50C-407E-A947-70E740481C1C}">
                <a14:useLocalDpi xmlns:a14="http://schemas.microsoft.com/office/drawing/2010/main" val="0"/>
              </a:ext>
            </a:extLst>
          </a:blip>
          <a:srcRect l="15181" r="8612"/>
          <a:stretch/>
        </p:blipFill>
        <p:spPr>
          <a:xfrm>
            <a:off x="3460573" y="6705599"/>
            <a:ext cx="1326373" cy="1329535"/>
          </a:xfrm>
          <a:prstGeom prst="rect">
            <a:avLst/>
          </a:prstGeom>
        </p:spPr>
      </p:pic>
      <p:pic>
        <p:nvPicPr>
          <p:cNvPr id="61" name="図 60">
            <a:extLst>
              <a:ext uri="{FF2B5EF4-FFF2-40B4-BE49-F238E27FC236}">
                <a16:creationId xmlns:a16="http://schemas.microsoft.com/office/drawing/2014/main" id="{6F87AD64-CF9E-35AE-4DDA-3F4F063980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10891" y="1497622"/>
            <a:ext cx="754059" cy="565544"/>
          </a:xfrm>
          <a:prstGeom prst="rect">
            <a:avLst/>
          </a:prstGeom>
        </p:spPr>
      </p:pic>
      <p:pic>
        <p:nvPicPr>
          <p:cNvPr id="69" name="図 68">
            <a:extLst>
              <a:ext uri="{FF2B5EF4-FFF2-40B4-BE49-F238E27FC236}">
                <a16:creationId xmlns:a16="http://schemas.microsoft.com/office/drawing/2014/main" id="{5537D6FA-8E29-2D61-48AF-7214FDC497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00911" y="1491222"/>
            <a:ext cx="762592" cy="571944"/>
          </a:xfrm>
          <a:prstGeom prst="rect">
            <a:avLst/>
          </a:prstGeom>
        </p:spPr>
      </p:pic>
      <p:pic>
        <p:nvPicPr>
          <p:cNvPr id="76" name="図 75">
            <a:extLst>
              <a:ext uri="{FF2B5EF4-FFF2-40B4-BE49-F238E27FC236}">
                <a16:creationId xmlns:a16="http://schemas.microsoft.com/office/drawing/2014/main" id="{26AB72F7-C06D-18D7-5F3C-4B9B1238D7A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91294" y="1493334"/>
            <a:ext cx="762592" cy="571944"/>
          </a:xfrm>
          <a:prstGeom prst="rect">
            <a:avLst/>
          </a:prstGeom>
        </p:spPr>
      </p:pic>
      <p:pic>
        <p:nvPicPr>
          <p:cNvPr id="81" name="図 80">
            <a:extLst>
              <a:ext uri="{FF2B5EF4-FFF2-40B4-BE49-F238E27FC236}">
                <a16:creationId xmlns:a16="http://schemas.microsoft.com/office/drawing/2014/main" id="{23522F97-E20B-C242-B0D7-3150CD60C00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0470" y="3360219"/>
            <a:ext cx="770468" cy="577850"/>
          </a:xfrm>
          <a:prstGeom prst="rect">
            <a:avLst/>
          </a:prstGeom>
        </p:spPr>
      </p:pic>
      <p:pic>
        <p:nvPicPr>
          <p:cNvPr id="87" name="図 86">
            <a:extLst>
              <a:ext uri="{FF2B5EF4-FFF2-40B4-BE49-F238E27FC236}">
                <a16:creationId xmlns:a16="http://schemas.microsoft.com/office/drawing/2014/main" id="{723CF5B0-FEBB-D364-1AE4-529A4B27A22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5712" y="1492440"/>
            <a:ext cx="763784" cy="572838"/>
          </a:xfrm>
          <a:prstGeom prst="rect">
            <a:avLst/>
          </a:prstGeom>
        </p:spPr>
      </p:pic>
      <p:pic>
        <p:nvPicPr>
          <p:cNvPr id="97" name="図 96">
            <a:extLst>
              <a:ext uri="{FF2B5EF4-FFF2-40B4-BE49-F238E27FC236}">
                <a16:creationId xmlns:a16="http://schemas.microsoft.com/office/drawing/2014/main" id="{FF870944-D2AC-334C-91FD-0B09038FAC3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410892" y="2111542"/>
            <a:ext cx="762824" cy="572119"/>
          </a:xfrm>
          <a:prstGeom prst="rect">
            <a:avLst/>
          </a:prstGeom>
        </p:spPr>
      </p:pic>
      <p:pic>
        <p:nvPicPr>
          <p:cNvPr id="99" name="図 98">
            <a:extLst>
              <a:ext uri="{FF2B5EF4-FFF2-40B4-BE49-F238E27FC236}">
                <a16:creationId xmlns:a16="http://schemas.microsoft.com/office/drawing/2014/main" id="{70972346-7E6E-CA30-A26A-53769715903C}"/>
              </a:ext>
            </a:extLst>
          </p:cNvPr>
          <p:cNvPicPr>
            <a:picLocks noChangeAspect="1"/>
          </p:cNvPicPr>
          <p:nvPr/>
        </p:nvPicPr>
        <p:blipFill rotWithShape="1">
          <a:blip r:embed="rId27">
            <a:extLst>
              <a:ext uri="{28A0092B-C50C-407E-A947-70E740481C1C}">
                <a14:useLocalDpi xmlns:a14="http://schemas.microsoft.com/office/drawing/2010/main" val="0"/>
              </a:ext>
            </a:extLst>
          </a:blip>
          <a:srcRect t="17149" b="11133"/>
          <a:stretch/>
        </p:blipFill>
        <p:spPr>
          <a:xfrm>
            <a:off x="979829" y="2110217"/>
            <a:ext cx="2377191" cy="1265483"/>
          </a:xfrm>
          <a:prstGeom prst="rect">
            <a:avLst/>
          </a:prstGeom>
        </p:spPr>
      </p:pic>
      <p:pic>
        <p:nvPicPr>
          <p:cNvPr id="103" name="図 102">
            <a:extLst>
              <a:ext uri="{FF2B5EF4-FFF2-40B4-BE49-F238E27FC236}">
                <a16:creationId xmlns:a16="http://schemas.microsoft.com/office/drawing/2014/main" id="{4028455F-39DE-C9B9-F8CE-F57CF1A318E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0471" y="2112330"/>
            <a:ext cx="770470" cy="577852"/>
          </a:xfrm>
          <a:prstGeom prst="rect">
            <a:avLst/>
          </a:prstGeom>
        </p:spPr>
      </p:pic>
      <p:pic>
        <p:nvPicPr>
          <p:cNvPr id="105" name="図 104">
            <a:extLst>
              <a:ext uri="{FF2B5EF4-FFF2-40B4-BE49-F238E27FC236}">
                <a16:creationId xmlns:a16="http://schemas.microsoft.com/office/drawing/2014/main" id="{D9580182-F35F-B45F-BEE9-9AF4E97B35B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3226" y="1491681"/>
            <a:ext cx="770469" cy="577852"/>
          </a:xfrm>
          <a:prstGeom prst="rect">
            <a:avLst/>
          </a:prstGeom>
        </p:spPr>
      </p:pic>
      <p:pic>
        <p:nvPicPr>
          <p:cNvPr id="109" name="図 108">
            <a:extLst>
              <a:ext uri="{FF2B5EF4-FFF2-40B4-BE49-F238E27FC236}">
                <a16:creationId xmlns:a16="http://schemas.microsoft.com/office/drawing/2014/main" id="{A93E2ACE-CEA8-0170-429B-E03FDF5732D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0471" y="2739249"/>
            <a:ext cx="770470" cy="577853"/>
          </a:xfrm>
          <a:prstGeom prst="rect">
            <a:avLst/>
          </a:prstGeom>
        </p:spPr>
      </p:pic>
      <p:pic>
        <p:nvPicPr>
          <p:cNvPr id="112" name="図 111">
            <a:extLst>
              <a:ext uri="{FF2B5EF4-FFF2-40B4-BE49-F238E27FC236}">
                <a16:creationId xmlns:a16="http://schemas.microsoft.com/office/drawing/2014/main" id="{BABCE273-B4A2-1CAD-6E42-58C5A399DD85}"/>
              </a:ext>
            </a:extLst>
          </p:cNvPr>
          <p:cNvPicPr>
            <a:picLocks noChangeAspect="1"/>
          </p:cNvPicPr>
          <p:nvPr/>
        </p:nvPicPr>
        <p:blipFill rotWithShape="1">
          <a:blip r:embed="rId31">
            <a:extLst>
              <a:ext uri="{28A0092B-C50C-407E-A947-70E740481C1C}">
                <a14:useLocalDpi xmlns:a14="http://schemas.microsoft.com/office/drawing/2010/main" val="0"/>
              </a:ext>
            </a:extLst>
          </a:blip>
          <a:srcRect l="27682" t="21150"/>
          <a:stretch/>
        </p:blipFill>
        <p:spPr>
          <a:xfrm>
            <a:off x="3410891" y="2725920"/>
            <a:ext cx="752773" cy="591182"/>
          </a:xfrm>
          <a:prstGeom prst="rect">
            <a:avLst/>
          </a:prstGeom>
        </p:spPr>
      </p:pic>
      <p:pic>
        <p:nvPicPr>
          <p:cNvPr id="8" name="図 7">
            <a:extLst>
              <a:ext uri="{FF2B5EF4-FFF2-40B4-BE49-F238E27FC236}">
                <a16:creationId xmlns:a16="http://schemas.microsoft.com/office/drawing/2014/main" id="{D77ACC49-705F-57B0-0368-D0937EB9456C}"/>
              </a:ext>
            </a:extLst>
          </p:cNvPr>
          <p:cNvPicPr>
            <a:picLocks noChangeAspect="1"/>
          </p:cNvPicPr>
          <p:nvPr/>
        </p:nvPicPr>
        <p:blipFill rotWithShape="1">
          <a:blip r:embed="rId32">
            <a:extLst>
              <a:ext uri="{28A0092B-C50C-407E-A947-70E740481C1C}">
                <a14:useLocalDpi xmlns:a14="http://schemas.microsoft.com/office/drawing/2010/main" val="0"/>
              </a:ext>
            </a:extLst>
          </a:blip>
          <a:srcRect r="15781"/>
          <a:stretch/>
        </p:blipFill>
        <p:spPr>
          <a:xfrm>
            <a:off x="3958405" y="3680375"/>
            <a:ext cx="1479102" cy="1317183"/>
          </a:xfrm>
          <a:prstGeom prst="rect">
            <a:avLst/>
          </a:prstGeom>
          <a:ln>
            <a:noFill/>
          </a:ln>
          <a:effectLst>
            <a:softEdge rad="112500"/>
          </a:effectLst>
        </p:spPr>
      </p:pic>
      <p:pic>
        <p:nvPicPr>
          <p:cNvPr id="10" name="図 9">
            <a:extLst>
              <a:ext uri="{FF2B5EF4-FFF2-40B4-BE49-F238E27FC236}">
                <a16:creationId xmlns:a16="http://schemas.microsoft.com/office/drawing/2014/main" id="{06425314-D19C-DB98-1A98-FB7AE55E533F}"/>
              </a:ext>
            </a:extLst>
          </p:cNvPr>
          <p:cNvPicPr>
            <a:picLocks noChangeAspect="1"/>
          </p:cNvPicPr>
          <p:nvPr/>
        </p:nvPicPr>
        <p:blipFill rotWithShape="1">
          <a:blip r:embed="rId33">
            <a:extLst>
              <a:ext uri="{28A0092B-C50C-407E-A947-70E740481C1C}">
                <a14:useLocalDpi xmlns:a14="http://schemas.microsoft.com/office/drawing/2010/main" val="0"/>
              </a:ext>
            </a:extLst>
          </a:blip>
          <a:srcRect l="14978" t="16651" r="20238"/>
          <a:stretch/>
        </p:blipFill>
        <p:spPr>
          <a:xfrm>
            <a:off x="113092" y="6840977"/>
            <a:ext cx="1253459" cy="1209492"/>
          </a:xfrm>
          <a:prstGeom prst="rect">
            <a:avLst/>
          </a:prstGeom>
          <a:ln>
            <a:noFill/>
          </a:ln>
          <a:effectLst>
            <a:softEdge rad="112500"/>
          </a:effectLst>
        </p:spPr>
      </p:pic>
      <p:pic>
        <p:nvPicPr>
          <p:cNvPr id="26" name="図 25">
            <a:extLst>
              <a:ext uri="{FF2B5EF4-FFF2-40B4-BE49-F238E27FC236}">
                <a16:creationId xmlns:a16="http://schemas.microsoft.com/office/drawing/2014/main" id="{10336BAA-88F1-E1B0-254E-D68ADA217E51}"/>
              </a:ext>
            </a:extLst>
          </p:cNvPr>
          <p:cNvPicPr>
            <a:picLocks noChangeAspect="1"/>
          </p:cNvPicPr>
          <p:nvPr/>
        </p:nvPicPr>
        <p:blipFill rotWithShape="1">
          <a:blip r:embed="rId34">
            <a:extLst>
              <a:ext uri="{28A0092B-C50C-407E-A947-70E740481C1C}">
                <a14:useLocalDpi xmlns:a14="http://schemas.microsoft.com/office/drawing/2010/main" val="0"/>
              </a:ext>
            </a:extLst>
          </a:blip>
          <a:srcRect l="7514" r="14199"/>
          <a:stretch/>
        </p:blipFill>
        <p:spPr>
          <a:xfrm>
            <a:off x="106394" y="5087228"/>
            <a:ext cx="1849425" cy="1877530"/>
          </a:xfrm>
          <a:prstGeom prst="rect">
            <a:avLst/>
          </a:prstGeom>
          <a:ln>
            <a:noFill/>
          </a:ln>
          <a:effectLst>
            <a:softEdge rad="112500"/>
          </a:effectLst>
        </p:spPr>
      </p:pic>
      <p:pic>
        <p:nvPicPr>
          <p:cNvPr id="47" name="図 46">
            <a:extLst>
              <a:ext uri="{FF2B5EF4-FFF2-40B4-BE49-F238E27FC236}">
                <a16:creationId xmlns:a16="http://schemas.microsoft.com/office/drawing/2014/main" id="{44808F93-AB1B-C48D-69CF-E488EF14BBF7}"/>
              </a:ext>
            </a:extLst>
          </p:cNvPr>
          <p:cNvPicPr>
            <a:picLocks noChangeAspect="1"/>
          </p:cNvPicPr>
          <p:nvPr/>
        </p:nvPicPr>
        <p:blipFill rotWithShape="1">
          <a:blip r:embed="rId35">
            <a:extLst>
              <a:ext uri="{28A0092B-C50C-407E-A947-70E740481C1C}">
                <a14:useLocalDpi xmlns:a14="http://schemas.microsoft.com/office/drawing/2010/main" val="0"/>
              </a:ext>
            </a:extLst>
          </a:blip>
          <a:srcRect t="5949" r="18811" b="17652"/>
          <a:stretch/>
        </p:blipFill>
        <p:spPr>
          <a:xfrm>
            <a:off x="2518861" y="3684667"/>
            <a:ext cx="1595422" cy="1125958"/>
          </a:xfrm>
          <a:prstGeom prst="rect">
            <a:avLst/>
          </a:prstGeom>
          <a:ln>
            <a:noFill/>
          </a:ln>
          <a:effectLst>
            <a:softEdge rad="112500"/>
          </a:effectLst>
        </p:spPr>
      </p:pic>
      <p:pic>
        <p:nvPicPr>
          <p:cNvPr id="59" name="図 58">
            <a:extLst>
              <a:ext uri="{FF2B5EF4-FFF2-40B4-BE49-F238E27FC236}">
                <a16:creationId xmlns:a16="http://schemas.microsoft.com/office/drawing/2014/main" id="{39B0D56B-B934-B2FC-406F-11594C579D1B}"/>
              </a:ext>
            </a:extLst>
          </p:cNvPr>
          <p:cNvPicPr>
            <a:picLocks noChangeAspect="1"/>
          </p:cNvPicPr>
          <p:nvPr/>
        </p:nvPicPr>
        <p:blipFill rotWithShape="1">
          <a:blip r:embed="rId36">
            <a:extLst>
              <a:ext uri="{28A0092B-C50C-407E-A947-70E740481C1C}">
                <a14:useLocalDpi xmlns:a14="http://schemas.microsoft.com/office/drawing/2010/main" val="0"/>
              </a:ext>
            </a:extLst>
          </a:blip>
          <a:srcRect l="17495" r="21271" b="21596"/>
          <a:stretch/>
        </p:blipFill>
        <p:spPr>
          <a:xfrm>
            <a:off x="1250269" y="3705656"/>
            <a:ext cx="1302984" cy="1251240"/>
          </a:xfrm>
          <a:prstGeom prst="rect">
            <a:avLst/>
          </a:prstGeom>
          <a:ln>
            <a:noFill/>
          </a:ln>
          <a:effectLst>
            <a:softEdge rad="112500"/>
          </a:effectLst>
        </p:spPr>
      </p:pic>
      <p:pic>
        <p:nvPicPr>
          <p:cNvPr id="67" name="図 66">
            <a:extLst>
              <a:ext uri="{FF2B5EF4-FFF2-40B4-BE49-F238E27FC236}">
                <a16:creationId xmlns:a16="http://schemas.microsoft.com/office/drawing/2014/main" id="{A36EDCCF-BD30-40F7-05EF-E28EC2CC5AC2}"/>
              </a:ext>
            </a:extLst>
          </p:cNvPr>
          <p:cNvPicPr>
            <a:picLocks noChangeAspect="1"/>
          </p:cNvPicPr>
          <p:nvPr/>
        </p:nvPicPr>
        <p:blipFill rotWithShape="1">
          <a:blip r:embed="rId37">
            <a:extLst>
              <a:ext uri="{28A0092B-C50C-407E-A947-70E740481C1C}">
                <a14:useLocalDpi xmlns:a14="http://schemas.microsoft.com/office/drawing/2010/main" val="0"/>
              </a:ext>
            </a:extLst>
          </a:blip>
          <a:srcRect l="14960" r="11878" b="26138"/>
          <a:stretch/>
        </p:blipFill>
        <p:spPr>
          <a:xfrm>
            <a:off x="3949753" y="5017870"/>
            <a:ext cx="1496787" cy="1211424"/>
          </a:xfrm>
          <a:prstGeom prst="rect">
            <a:avLst/>
          </a:prstGeom>
          <a:ln>
            <a:noFill/>
          </a:ln>
          <a:effectLst>
            <a:softEdge rad="112500"/>
          </a:effectLst>
        </p:spPr>
      </p:pic>
      <p:pic>
        <p:nvPicPr>
          <p:cNvPr id="70" name="図 69">
            <a:extLst>
              <a:ext uri="{FF2B5EF4-FFF2-40B4-BE49-F238E27FC236}">
                <a16:creationId xmlns:a16="http://schemas.microsoft.com/office/drawing/2014/main" id="{9DCB25E9-20F8-1BC9-69E2-B6EA4A25B277}"/>
              </a:ext>
            </a:extLst>
          </p:cNvPr>
          <p:cNvPicPr>
            <a:picLocks noChangeAspect="1"/>
          </p:cNvPicPr>
          <p:nvPr/>
        </p:nvPicPr>
        <p:blipFill rotWithShape="1">
          <a:blip r:embed="rId38">
            <a:extLst>
              <a:ext uri="{28A0092B-C50C-407E-A947-70E740481C1C}">
                <a14:useLocalDpi xmlns:a14="http://schemas.microsoft.com/office/drawing/2010/main" val="0"/>
              </a:ext>
            </a:extLst>
          </a:blip>
          <a:srcRect l="14140" r="24545" b="13423"/>
          <a:stretch/>
        </p:blipFill>
        <p:spPr>
          <a:xfrm>
            <a:off x="141864" y="3918065"/>
            <a:ext cx="1197083" cy="1267697"/>
          </a:xfrm>
          <a:prstGeom prst="rect">
            <a:avLst/>
          </a:prstGeom>
          <a:ln>
            <a:noFill/>
          </a:ln>
          <a:effectLst>
            <a:softEdge rad="112500"/>
          </a:effectLst>
        </p:spPr>
      </p:pic>
      <p:pic>
        <p:nvPicPr>
          <p:cNvPr id="79" name="図 78">
            <a:extLst>
              <a:ext uri="{FF2B5EF4-FFF2-40B4-BE49-F238E27FC236}">
                <a16:creationId xmlns:a16="http://schemas.microsoft.com/office/drawing/2014/main" id="{09876A9C-8F05-5092-1ACF-C9BBCD5BDCA7}"/>
              </a:ext>
            </a:extLst>
          </p:cNvPr>
          <p:cNvPicPr>
            <a:picLocks noChangeAspect="1"/>
          </p:cNvPicPr>
          <p:nvPr/>
        </p:nvPicPr>
        <p:blipFill rotWithShape="1">
          <a:blip r:embed="rId39">
            <a:extLst>
              <a:ext uri="{28A0092B-C50C-407E-A947-70E740481C1C}">
                <a14:useLocalDpi xmlns:a14="http://schemas.microsoft.com/office/drawing/2010/main" val="0"/>
              </a:ext>
            </a:extLst>
          </a:blip>
          <a:srcRect l="4843" t="13304" b="12366"/>
          <a:stretch/>
        </p:blipFill>
        <p:spPr>
          <a:xfrm>
            <a:off x="3607558" y="8700918"/>
            <a:ext cx="1203820" cy="750452"/>
          </a:xfrm>
          <a:prstGeom prst="rect">
            <a:avLst/>
          </a:prstGeom>
        </p:spPr>
      </p:pic>
      <p:pic>
        <p:nvPicPr>
          <p:cNvPr id="83" name="図 82">
            <a:extLst>
              <a:ext uri="{FF2B5EF4-FFF2-40B4-BE49-F238E27FC236}">
                <a16:creationId xmlns:a16="http://schemas.microsoft.com/office/drawing/2014/main" id="{6524AA81-8D25-FCC5-85CF-32FE6D40D1FF}"/>
              </a:ext>
            </a:extLst>
          </p:cNvPr>
          <p:cNvPicPr>
            <a:picLocks noChangeAspect="1"/>
          </p:cNvPicPr>
          <p:nvPr/>
        </p:nvPicPr>
        <p:blipFill rotWithShape="1">
          <a:blip r:embed="rId40">
            <a:extLst>
              <a:ext uri="{28A0092B-C50C-407E-A947-70E740481C1C}">
                <a14:useLocalDpi xmlns:a14="http://schemas.microsoft.com/office/drawing/2010/main" val="0"/>
              </a:ext>
            </a:extLst>
          </a:blip>
          <a:srcRect l="11320" t="14928" r="6077" b="13872"/>
          <a:stretch/>
        </p:blipFill>
        <p:spPr>
          <a:xfrm>
            <a:off x="4851131" y="8248493"/>
            <a:ext cx="1270026" cy="883055"/>
          </a:xfrm>
          <a:prstGeom prst="rect">
            <a:avLst/>
          </a:prstGeom>
        </p:spPr>
      </p:pic>
      <p:pic>
        <p:nvPicPr>
          <p:cNvPr id="91" name="図 90">
            <a:extLst>
              <a:ext uri="{FF2B5EF4-FFF2-40B4-BE49-F238E27FC236}">
                <a16:creationId xmlns:a16="http://schemas.microsoft.com/office/drawing/2014/main" id="{4E44E1A3-9844-D753-57AA-52507D1B452B}"/>
              </a:ext>
            </a:extLst>
          </p:cNvPr>
          <p:cNvPicPr>
            <a:picLocks noChangeAspect="1"/>
          </p:cNvPicPr>
          <p:nvPr/>
        </p:nvPicPr>
        <p:blipFill rotWithShape="1">
          <a:blip r:embed="rId41">
            <a:extLst>
              <a:ext uri="{28A0092B-C50C-407E-A947-70E740481C1C}">
                <a14:useLocalDpi xmlns:a14="http://schemas.microsoft.com/office/drawing/2010/main" val="0"/>
              </a:ext>
            </a:extLst>
          </a:blip>
          <a:srcRect l="12356" t="15994" r="9991" b="15834"/>
          <a:stretch/>
        </p:blipFill>
        <p:spPr>
          <a:xfrm>
            <a:off x="124031" y="8253369"/>
            <a:ext cx="1203241" cy="863617"/>
          </a:xfrm>
          <a:prstGeom prst="rect">
            <a:avLst/>
          </a:prstGeom>
        </p:spPr>
      </p:pic>
      <p:sp>
        <p:nvSpPr>
          <p:cNvPr id="93" name="Text Box 25">
            <a:extLst>
              <a:ext uri="{FF2B5EF4-FFF2-40B4-BE49-F238E27FC236}">
                <a16:creationId xmlns:a16="http://schemas.microsoft.com/office/drawing/2014/main" id="{8BAD5DE0-408E-2D57-3DFA-745111308320}"/>
              </a:ext>
            </a:extLst>
          </p:cNvPr>
          <p:cNvSpPr txBox="1">
            <a:spLocks noChangeArrowheads="1"/>
          </p:cNvSpPr>
          <p:nvPr/>
        </p:nvSpPr>
        <p:spPr bwMode="auto">
          <a:xfrm>
            <a:off x="134589" y="9164988"/>
            <a:ext cx="1124440" cy="297398"/>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4" tIns="18150" rIns="27224"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dirty="0">
                <a:solidFill>
                  <a:srgbClr val="000000"/>
                </a:solidFill>
                <a:latin typeface="HG創英角ﾎﾟｯﾌﾟ体" panose="040B0A09000000000000" pitchFamily="49" charset="-128"/>
                <a:ea typeface="HG創英角ﾎﾟｯﾌﾟ体" panose="040B0A09000000000000" pitchFamily="49" charset="-128"/>
              </a:rPr>
              <a:t>こちらはブルーベリーチーズケーキです</a:t>
            </a:r>
            <a:endParaRPr lang="en-US" altLang="ja-JP" sz="800" dirty="0">
              <a:solidFill>
                <a:srgbClr val="000000"/>
              </a:solidFill>
              <a:latin typeface="HG創英角ﾎﾟｯﾌﾟ体" panose="040B0A09000000000000" pitchFamily="49" charset="-128"/>
              <a:ea typeface="HG創英角ﾎﾟｯﾌﾟ体" panose="040B0A09000000000000" pitchFamily="49" charset="-128"/>
            </a:endParaRPr>
          </a:p>
          <a:p>
            <a:pPr algn="ctr" rtl="0">
              <a:defRPr sz="1000"/>
            </a:pPr>
            <a:endParaRPr lang="ja-JP" altLang="en-US" sz="900" dirty="0">
              <a:solidFill>
                <a:srgbClr val="000000"/>
              </a:solidFill>
              <a:latin typeface="ＭＳ Ｐ明朝"/>
              <a:ea typeface="ＭＳ Ｐ明朝"/>
            </a:endParaRPr>
          </a:p>
        </p:txBody>
      </p:sp>
      <p:sp>
        <p:nvSpPr>
          <p:cNvPr id="98" name="Text Box 25">
            <a:extLst>
              <a:ext uri="{FF2B5EF4-FFF2-40B4-BE49-F238E27FC236}">
                <a16:creationId xmlns:a16="http://schemas.microsoft.com/office/drawing/2014/main" id="{369C48C2-123D-9B09-8228-8AFA4BB482A5}"/>
              </a:ext>
            </a:extLst>
          </p:cNvPr>
          <p:cNvSpPr txBox="1">
            <a:spLocks noChangeArrowheads="1"/>
          </p:cNvSpPr>
          <p:nvPr/>
        </p:nvSpPr>
        <p:spPr bwMode="auto">
          <a:xfrm>
            <a:off x="4980845" y="9145565"/>
            <a:ext cx="1124440" cy="297398"/>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4" tIns="18150" rIns="27224"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dirty="0">
                <a:solidFill>
                  <a:srgbClr val="000000"/>
                </a:solidFill>
                <a:latin typeface="HG創英角ﾎﾟｯﾌﾟ体" panose="040B0A09000000000000" pitchFamily="49" charset="-128"/>
                <a:ea typeface="HG創英角ﾎﾟｯﾌﾟ体" panose="040B0A09000000000000" pitchFamily="49" charset="-128"/>
              </a:rPr>
              <a:t>こちらは和食の代表</a:t>
            </a:r>
            <a:endParaRPr lang="en-US" altLang="ja-JP" sz="800" dirty="0">
              <a:solidFill>
                <a:srgbClr val="000000"/>
              </a:solidFill>
              <a:latin typeface="HG創英角ﾎﾟｯﾌﾟ体" panose="040B0A09000000000000" pitchFamily="49" charset="-128"/>
              <a:ea typeface="HG創英角ﾎﾟｯﾌﾟ体" panose="040B0A09000000000000" pitchFamily="49" charset="-128"/>
            </a:endParaRPr>
          </a:p>
          <a:p>
            <a:pPr algn="ctr" rtl="0">
              <a:defRPr sz="1000"/>
            </a:pPr>
            <a:r>
              <a:rPr lang="ja-JP" altLang="en-US" sz="800" dirty="0">
                <a:solidFill>
                  <a:srgbClr val="000000"/>
                </a:solidFill>
                <a:latin typeface="HG創英角ﾎﾟｯﾌﾟ体" panose="040B0A09000000000000" pitchFamily="49" charset="-128"/>
                <a:ea typeface="HG創英角ﾎﾟｯﾌﾟ体" panose="040B0A09000000000000" pitchFamily="49" charset="-128"/>
              </a:rPr>
              <a:t>ちらし寿司です</a:t>
            </a:r>
            <a:endParaRPr lang="en-US" altLang="ja-JP" sz="800" dirty="0">
              <a:solidFill>
                <a:srgbClr val="000000"/>
              </a:solidFill>
              <a:latin typeface="HG創英角ﾎﾟｯﾌﾟ体" panose="040B0A09000000000000" pitchFamily="49" charset="-128"/>
              <a:ea typeface="HG創英角ﾎﾟｯﾌﾟ体" panose="040B0A09000000000000" pitchFamily="49" charset="-128"/>
            </a:endParaRPr>
          </a:p>
          <a:p>
            <a:pPr algn="ctr" rtl="0">
              <a:defRPr sz="1000"/>
            </a:pPr>
            <a:endParaRPr lang="ja-JP" altLang="en-US" sz="900" dirty="0">
              <a:solidFill>
                <a:srgbClr val="000000"/>
              </a:solidFill>
              <a:latin typeface="ＭＳ Ｐ明朝"/>
              <a:ea typeface="ＭＳ Ｐ明朝"/>
            </a:endParaRPr>
          </a:p>
        </p:txBody>
      </p:sp>
      <p:sp>
        <p:nvSpPr>
          <p:cNvPr id="101" name="Text Box 25">
            <a:extLst>
              <a:ext uri="{FF2B5EF4-FFF2-40B4-BE49-F238E27FC236}">
                <a16:creationId xmlns:a16="http://schemas.microsoft.com/office/drawing/2014/main" id="{D1FDD1DD-1526-1228-344D-057C7A6C3EF9}"/>
              </a:ext>
            </a:extLst>
          </p:cNvPr>
          <p:cNvSpPr txBox="1">
            <a:spLocks noChangeArrowheads="1"/>
          </p:cNvSpPr>
          <p:nvPr/>
        </p:nvSpPr>
        <p:spPr bwMode="auto">
          <a:xfrm>
            <a:off x="3710704" y="8372804"/>
            <a:ext cx="1003093" cy="297398"/>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4" tIns="18150" rIns="27224"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dirty="0">
                <a:solidFill>
                  <a:srgbClr val="000000"/>
                </a:solidFill>
                <a:latin typeface="HG創英角ﾎﾟｯﾌﾟ体" panose="040B0A09000000000000" pitchFamily="49" charset="-128"/>
                <a:ea typeface="HG創英角ﾎﾟｯﾌﾟ体" panose="040B0A09000000000000" pitchFamily="49" charset="-128"/>
              </a:rPr>
              <a:t>洋食の代表は</a:t>
            </a:r>
            <a:endParaRPr lang="en-US" altLang="ja-JP" sz="800" dirty="0">
              <a:solidFill>
                <a:srgbClr val="000000"/>
              </a:solidFill>
              <a:latin typeface="HG創英角ﾎﾟｯﾌﾟ体" panose="040B0A09000000000000" pitchFamily="49" charset="-128"/>
              <a:ea typeface="HG創英角ﾎﾟｯﾌﾟ体" panose="040B0A09000000000000" pitchFamily="49" charset="-128"/>
            </a:endParaRPr>
          </a:p>
          <a:p>
            <a:pPr algn="ctr" rtl="0">
              <a:defRPr sz="1000"/>
            </a:pPr>
            <a:r>
              <a:rPr lang="ja-JP" altLang="en-US" sz="800" dirty="0">
                <a:solidFill>
                  <a:srgbClr val="000000"/>
                </a:solidFill>
                <a:latin typeface="HG創英角ﾎﾟｯﾌﾟ体" panose="040B0A09000000000000" pitchFamily="49" charset="-128"/>
                <a:ea typeface="HG創英角ﾎﾟｯﾌﾟ体" panose="040B0A09000000000000" pitchFamily="49" charset="-128"/>
              </a:rPr>
              <a:t>ハンバーグランチ</a:t>
            </a:r>
            <a:endParaRPr lang="en-US" altLang="ja-JP" sz="800" dirty="0">
              <a:solidFill>
                <a:srgbClr val="000000"/>
              </a:solidFill>
              <a:latin typeface="HG創英角ﾎﾟｯﾌﾟ体" panose="040B0A09000000000000" pitchFamily="49" charset="-128"/>
              <a:ea typeface="HG創英角ﾎﾟｯﾌﾟ体" panose="040B0A09000000000000" pitchFamily="49" charset="-128"/>
            </a:endParaRPr>
          </a:p>
          <a:p>
            <a:pPr algn="ctr" rtl="0">
              <a:defRPr sz="1000"/>
            </a:pPr>
            <a:endParaRPr lang="ja-JP" altLang="en-US" sz="900" dirty="0">
              <a:solidFill>
                <a:srgbClr val="000000"/>
              </a:solidFill>
              <a:latin typeface="ＭＳ Ｐ明朝"/>
              <a:ea typeface="ＭＳ Ｐ明朝"/>
            </a:endParaRPr>
          </a:p>
        </p:txBody>
      </p:sp>
      <p:sp>
        <p:nvSpPr>
          <p:cNvPr id="104" name="Text Box 25">
            <a:extLst>
              <a:ext uri="{FF2B5EF4-FFF2-40B4-BE49-F238E27FC236}">
                <a16:creationId xmlns:a16="http://schemas.microsoft.com/office/drawing/2014/main" id="{2079BC15-0E9D-B4DD-8F30-B73B4A34A276}"/>
              </a:ext>
            </a:extLst>
          </p:cNvPr>
          <p:cNvSpPr txBox="1">
            <a:spLocks noChangeArrowheads="1"/>
          </p:cNvSpPr>
          <p:nvPr/>
        </p:nvSpPr>
        <p:spPr bwMode="auto">
          <a:xfrm>
            <a:off x="943627" y="3431903"/>
            <a:ext cx="3341964" cy="204804"/>
          </a:xfrm>
          <a:prstGeom prst="rect">
            <a:avLst/>
          </a:prstGeom>
          <a:noFill/>
          <a:ln>
            <a:noFill/>
          </a:ln>
          <a:effectLst/>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6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7224" tIns="18150" rIns="27224"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dirty="0">
                <a:solidFill>
                  <a:srgbClr val="000000"/>
                </a:solidFill>
                <a:latin typeface="HG創英角ﾎﾟｯﾌﾟ体" panose="040B0A09000000000000" pitchFamily="49" charset="-128"/>
                <a:ea typeface="HG創英角ﾎﾟｯﾌﾟ体" panose="040B0A09000000000000" pitchFamily="49" charset="-128"/>
              </a:rPr>
              <a:t>見事に真っ二つ！　さぁ！切り分けてみんなで食べましょう！</a:t>
            </a:r>
            <a:endParaRPr lang="en-US" altLang="ja-JP" sz="900" dirty="0">
              <a:solidFill>
                <a:srgbClr val="000000"/>
              </a:solidFill>
              <a:latin typeface="HG創英角ﾎﾟｯﾌﾟ体" panose="040B0A09000000000000" pitchFamily="49" charset="-128"/>
              <a:ea typeface="HG創英角ﾎﾟｯﾌﾟ体" panose="040B0A09000000000000" pitchFamily="49" charset="-128"/>
            </a:endParaRPr>
          </a:p>
        </p:txBody>
      </p:sp>
      <p:pic>
        <p:nvPicPr>
          <p:cNvPr id="110" name="図 109">
            <a:extLst>
              <a:ext uri="{FF2B5EF4-FFF2-40B4-BE49-F238E27FC236}">
                <a16:creationId xmlns:a16="http://schemas.microsoft.com/office/drawing/2014/main" id="{7E2386E7-CC27-AD16-3B08-EC6B1C2F620C}"/>
              </a:ext>
            </a:extLst>
          </p:cNvPr>
          <p:cNvPicPr>
            <a:picLocks noChangeAspect="1"/>
          </p:cNvPicPr>
          <p:nvPr/>
        </p:nvPicPr>
        <p:blipFill rotWithShape="1">
          <a:blip r:embed="rId42">
            <a:extLst>
              <a:ext uri="{28A0092B-C50C-407E-A947-70E740481C1C}">
                <a14:useLocalDpi xmlns:a14="http://schemas.microsoft.com/office/drawing/2010/main" val="0"/>
              </a:ext>
            </a:extLst>
          </a:blip>
          <a:srcRect b="14498"/>
          <a:stretch/>
        </p:blipFill>
        <p:spPr>
          <a:xfrm>
            <a:off x="2914168" y="6630171"/>
            <a:ext cx="650116" cy="555861"/>
          </a:xfrm>
          <a:prstGeom prst="rect">
            <a:avLst/>
          </a:prstGeom>
        </p:spPr>
      </p:pic>
      <p:sp>
        <p:nvSpPr>
          <p:cNvPr id="13" name="テキスト ボックス 12"/>
          <p:cNvSpPr txBox="1"/>
          <p:nvPr/>
        </p:nvSpPr>
        <p:spPr>
          <a:xfrm>
            <a:off x="1368298" y="440021"/>
            <a:ext cx="3421526" cy="861768"/>
          </a:xfrm>
          <a:prstGeom prst="rect">
            <a:avLst/>
          </a:prstGeom>
          <a:noFill/>
        </p:spPr>
        <p:txBody>
          <a:bodyPr wrap="square" lIns="91434" tIns="45717" rIns="91434" bIns="45717" rtlCol="0">
            <a:spAutoFit/>
          </a:bodyPr>
          <a:lstStyle/>
          <a:p>
            <a:endParaRPr lang="en-US" altLang="ja-JP" sz="1400" b="1" dirty="0">
              <a:latin typeface="AR PハイカラＰＯＰ体H" panose="040B0900000000000000" pitchFamily="50" charset="-128"/>
              <a:ea typeface="AR PハイカラＰＯＰ体H" panose="040B0900000000000000" pitchFamily="50" charset="-128"/>
            </a:endParaRPr>
          </a:p>
          <a:p>
            <a:r>
              <a:rPr lang="ja-JP" altLang="en-US" sz="1200" b="1" dirty="0">
                <a:latin typeface="AR PハイカラＰＯＰ体H" panose="040B0900000000000000" pitchFamily="50" charset="-128"/>
                <a:ea typeface="AR PハイカラＰＯＰ体H" panose="040B0900000000000000" pitchFamily="50" charset="-128"/>
              </a:rPr>
              <a:t>今年は暑さの訪れも早く、厳しくもありました。</a:t>
            </a:r>
            <a:endParaRPr lang="en-US" altLang="ja-JP" sz="1200" b="1" dirty="0">
              <a:latin typeface="AR PハイカラＰＯＰ体H" panose="040B0900000000000000" pitchFamily="50" charset="-128"/>
              <a:ea typeface="AR PハイカラＰＯＰ体H" panose="040B0900000000000000" pitchFamily="50" charset="-128"/>
            </a:endParaRPr>
          </a:p>
          <a:p>
            <a:r>
              <a:rPr lang="ja-JP" altLang="en-US" sz="1200" b="1" dirty="0">
                <a:latin typeface="AR PハイカラＰＯＰ体H" panose="040B0900000000000000" pitchFamily="50" charset="-128"/>
                <a:ea typeface="AR PハイカラＰＯＰ体H" panose="040B0900000000000000" pitchFamily="50" charset="-128"/>
              </a:rPr>
              <a:t>暑さが落ち着くとされるお彼岸まであと少し。</a:t>
            </a:r>
            <a:endParaRPr lang="en-US" altLang="ja-JP" sz="1200" b="1" dirty="0">
              <a:latin typeface="AR PハイカラＰＯＰ体H" panose="040B0900000000000000" pitchFamily="50" charset="-128"/>
              <a:ea typeface="AR PハイカラＰＯＰ体H" panose="040B0900000000000000" pitchFamily="50" charset="-128"/>
            </a:endParaRPr>
          </a:p>
          <a:p>
            <a:r>
              <a:rPr lang="ja-JP" altLang="en-US" sz="1200" b="1" dirty="0">
                <a:latin typeface="AR PハイカラＰＯＰ体H" panose="040B0900000000000000" pitchFamily="50" charset="-128"/>
                <a:ea typeface="AR PハイカラＰＯＰ体H" panose="040B0900000000000000" pitchFamily="50" charset="-128"/>
              </a:rPr>
              <a:t>皆さま、どうぞご自愛ください。</a:t>
            </a:r>
            <a:endParaRPr lang="en-US" altLang="ja-JP" sz="1200" b="1" dirty="0">
              <a:latin typeface="AR PハイカラＰＯＰ体H" panose="040B0900000000000000" pitchFamily="50" charset="-128"/>
              <a:ea typeface="AR PハイカラＰＯＰ体H" panose="040B0900000000000000" pitchFamily="50" charset="-128"/>
            </a:endParaRPr>
          </a:p>
        </p:txBody>
      </p:sp>
      <p:pic>
        <p:nvPicPr>
          <p:cNvPr id="96" name="図 95">
            <a:extLst>
              <a:ext uri="{FF2B5EF4-FFF2-40B4-BE49-F238E27FC236}">
                <a16:creationId xmlns:a16="http://schemas.microsoft.com/office/drawing/2014/main" id="{D6FA7515-CA68-B425-1B85-7A95E21720B5}"/>
              </a:ext>
            </a:extLst>
          </p:cNvPr>
          <p:cNvPicPr>
            <a:picLocks noChangeAspect="1"/>
          </p:cNvPicPr>
          <p:nvPr/>
        </p:nvPicPr>
        <p:blipFill rotWithShape="1">
          <a:blip r:embed="rId17">
            <a:extLst>
              <a:ext uri="{28A0092B-C50C-407E-A947-70E740481C1C}">
                <a14:useLocalDpi xmlns:a14="http://schemas.microsoft.com/office/drawing/2010/main" val="0"/>
              </a:ext>
            </a:extLst>
          </a:blip>
          <a:srcRect t="8188"/>
          <a:stretch/>
        </p:blipFill>
        <p:spPr>
          <a:xfrm>
            <a:off x="2897945" y="8026521"/>
            <a:ext cx="2856461" cy="215770"/>
          </a:xfrm>
          <a:prstGeom prst="rect">
            <a:avLst/>
          </a:prstGeom>
        </p:spPr>
      </p:pic>
      <p:pic>
        <p:nvPicPr>
          <p:cNvPr id="39" name="図 38">
            <a:extLst>
              <a:ext uri="{FF2B5EF4-FFF2-40B4-BE49-F238E27FC236}">
                <a16:creationId xmlns:a16="http://schemas.microsoft.com/office/drawing/2014/main" id="{C9F78459-0FE2-FBD3-B175-E870B91EBFEF}"/>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417051" y="6840977"/>
            <a:ext cx="1440516" cy="1168288"/>
          </a:xfrm>
          <a:prstGeom prst="rect">
            <a:avLst/>
          </a:prstGeom>
          <a:ln>
            <a:noFill/>
          </a:ln>
          <a:effectLst>
            <a:softEdge rad="112500"/>
          </a:effectLst>
        </p:spPr>
      </p:pic>
    </p:spTree>
    <p:extLst>
      <p:ext uri="{BB962C8B-B14F-4D97-AF65-F5344CB8AC3E}">
        <p14:creationId xmlns:p14="http://schemas.microsoft.com/office/powerpoint/2010/main" val="165574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56695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399983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832704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25102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36422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180388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66436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206424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119432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180352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254CF73-3AA9-41C6-BF30-5D7D34259693}" type="datetimeFigureOut">
              <a:rPr kumimoji="1" lang="ja-JP" altLang="en-US" smtClean="0"/>
              <a:t>2024/8/25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869431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4CF73-3AA9-41C6-BF30-5D7D34259693}" type="datetimeFigureOut">
              <a:rPr kumimoji="1" lang="ja-JP" altLang="en-US" smtClean="0"/>
              <a:t>2024/8/25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36232-CF79-4C6C-AA5C-AB46F8313B8F}" type="slidenum">
              <a:rPr kumimoji="1" lang="ja-JP" altLang="en-US" smtClean="0"/>
              <a:t>‹#›</a:t>
            </a:fld>
            <a:endParaRPr kumimoji="1" lang="ja-JP" altLang="en-US"/>
          </a:p>
        </p:txBody>
      </p:sp>
    </p:spTree>
    <p:extLst>
      <p:ext uri="{BB962C8B-B14F-4D97-AF65-F5344CB8AC3E}">
        <p14:creationId xmlns:p14="http://schemas.microsoft.com/office/powerpoint/2010/main" val="305829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508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16126</TotalTime>
  <Words>169</Words>
  <Application>Microsoft Office PowerPoint</Application>
  <PresentationFormat>ワイド画面</PresentationFormat>
  <Paragraphs>38</Paragraphs>
  <Slides>1</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vt:i4>
      </vt:variant>
    </vt:vector>
  </HeadingPairs>
  <TitlesOfParts>
    <vt:vector size="11" baseType="lpstr">
      <vt:lpstr>AR PハイカラＰＯＰ体H</vt:lpstr>
      <vt:lpstr>HGP創英角ﾎﾟｯﾌﾟ体</vt:lpstr>
      <vt:lpstr>HGS創英角ﾎﾟｯﾌﾟ体</vt:lpstr>
      <vt:lpstr>HG創英角ﾎﾟｯﾌﾟ体</vt:lpstr>
      <vt:lpstr>ＭＳ Ｐゴシック</vt:lpstr>
      <vt:lpstr>ＭＳ Ｐ明朝</vt:lpstr>
      <vt:lpstr>Arial</vt:lpstr>
      <vt:lpstr>Calibri</vt:lpstr>
      <vt:lpstr>Calibri Light</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長谷部雅人</dc:creator>
  <cp:lastModifiedBy>なでしこ ケアプラン</cp:lastModifiedBy>
  <cp:revision>1198</cp:revision>
  <cp:lastPrinted>2024-08-25T06:14:46Z</cp:lastPrinted>
  <dcterms:created xsi:type="dcterms:W3CDTF">2014-05-28T11:26:15Z</dcterms:created>
  <dcterms:modified xsi:type="dcterms:W3CDTF">2024-08-25T06:16:12Z</dcterms:modified>
</cp:coreProperties>
</file>