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  <a:srgbClr val="DE1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6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87" d="100"/>
          <a:sy n="187" d="100"/>
        </p:scale>
        <p:origin x="496" y="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9356" cy="495208"/>
          </a:xfrm>
          <a:prstGeom prst="rect">
            <a:avLst/>
          </a:prstGeom>
        </p:spPr>
        <p:txBody>
          <a:bodyPr vert="horz" lIns="90737" tIns="45368" rIns="90737" bIns="4536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834" y="1"/>
            <a:ext cx="2919356" cy="495208"/>
          </a:xfrm>
          <a:prstGeom prst="rect">
            <a:avLst/>
          </a:prstGeom>
        </p:spPr>
        <p:txBody>
          <a:bodyPr vert="horz" lIns="90737" tIns="45368" rIns="90737" bIns="45368" rtlCol="0"/>
          <a:lstStyle>
            <a:lvl1pPr algn="r">
              <a:defRPr sz="1200"/>
            </a:lvl1pPr>
          </a:lstStyle>
          <a:p>
            <a:fld id="{CFBFFCA7-880D-4E5A-B963-C34B37AB8385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105"/>
            <a:ext cx="2919356" cy="495208"/>
          </a:xfrm>
          <a:prstGeom prst="rect">
            <a:avLst/>
          </a:prstGeom>
        </p:spPr>
        <p:txBody>
          <a:bodyPr vert="horz" lIns="90737" tIns="45368" rIns="90737" bIns="4536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834" y="9371105"/>
            <a:ext cx="2919356" cy="495208"/>
          </a:xfrm>
          <a:prstGeom prst="rect">
            <a:avLst/>
          </a:prstGeom>
        </p:spPr>
        <p:txBody>
          <a:bodyPr vert="horz" lIns="90737" tIns="45368" rIns="90737" bIns="45368" rtlCol="0" anchor="b"/>
          <a:lstStyle>
            <a:lvl1pPr algn="r">
              <a:defRPr sz="1200"/>
            </a:lvl1pPr>
          </a:lstStyle>
          <a:p>
            <a:fld id="{AEF985A6-ACDC-4D12-818E-83731EBF48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03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18" Type="http://schemas.openxmlformats.org/officeDocument/2006/relationships/image" Target="../media/image16.jpg"/><Relationship Id="rId26" Type="http://schemas.openxmlformats.org/officeDocument/2006/relationships/image" Target="../media/image24.jpeg"/><Relationship Id="rId39" Type="http://schemas.openxmlformats.org/officeDocument/2006/relationships/image" Target="../media/image37.jpeg"/><Relationship Id="rId3" Type="http://schemas.openxmlformats.org/officeDocument/2006/relationships/image" Target="../media/image1.jpeg"/><Relationship Id="rId21" Type="http://schemas.openxmlformats.org/officeDocument/2006/relationships/image" Target="../media/image19.jpeg"/><Relationship Id="rId34" Type="http://schemas.openxmlformats.org/officeDocument/2006/relationships/image" Target="../media/image32.jpeg"/><Relationship Id="rId42" Type="http://schemas.openxmlformats.org/officeDocument/2006/relationships/image" Target="../media/image40.jpeg"/><Relationship Id="rId7" Type="http://schemas.openxmlformats.org/officeDocument/2006/relationships/image" Target="../media/image5.jpeg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5" Type="http://schemas.openxmlformats.org/officeDocument/2006/relationships/image" Target="../media/image23.jpeg"/><Relationship Id="rId33" Type="http://schemas.openxmlformats.org/officeDocument/2006/relationships/image" Target="../media/image31.jpeg"/><Relationship Id="rId38" Type="http://schemas.openxmlformats.org/officeDocument/2006/relationships/image" Target="../media/image36.jpeg"/><Relationship Id="rId46" Type="http://schemas.openxmlformats.org/officeDocument/2006/relationships/image" Target="../media/image43.jpeg"/><Relationship Id="rId2" Type="http://schemas.openxmlformats.org/officeDocument/2006/relationships/slide" Target="../slides/slide1.xml"/><Relationship Id="rId16" Type="http://schemas.openxmlformats.org/officeDocument/2006/relationships/image" Target="../media/image14.jpg"/><Relationship Id="rId20" Type="http://schemas.openxmlformats.org/officeDocument/2006/relationships/image" Target="../media/image18.webp"/><Relationship Id="rId29" Type="http://schemas.openxmlformats.org/officeDocument/2006/relationships/image" Target="../media/image27.jpeg"/><Relationship Id="rId41" Type="http://schemas.openxmlformats.org/officeDocument/2006/relationships/image" Target="../media/image39.png"/><Relationship Id="rId1" Type="http://schemas.openxmlformats.org/officeDocument/2006/relationships/notesMaster" Target="../notesMasters/notesMaster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24" Type="http://schemas.openxmlformats.org/officeDocument/2006/relationships/image" Target="../media/image22.jpeg"/><Relationship Id="rId32" Type="http://schemas.openxmlformats.org/officeDocument/2006/relationships/image" Target="../media/image30.jpeg"/><Relationship Id="rId37" Type="http://schemas.openxmlformats.org/officeDocument/2006/relationships/image" Target="../media/image35.jpeg"/><Relationship Id="rId40" Type="http://schemas.openxmlformats.org/officeDocument/2006/relationships/image" Target="../media/image38.jpeg"/><Relationship Id="rId45" Type="http://schemas.openxmlformats.org/officeDocument/2006/relationships/hyperlink" Target="https://openclipart.org/detail/21281/fwd__bubble_hand_drawn-by-rejon-177666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36" Type="http://schemas.openxmlformats.org/officeDocument/2006/relationships/image" Target="../media/image34.jpeg"/><Relationship Id="rId10" Type="http://schemas.openxmlformats.org/officeDocument/2006/relationships/image" Target="../media/image8.jpg"/><Relationship Id="rId19" Type="http://schemas.openxmlformats.org/officeDocument/2006/relationships/image" Target="../media/image17.jpg"/><Relationship Id="rId31" Type="http://schemas.openxmlformats.org/officeDocument/2006/relationships/image" Target="../media/image29.jpe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jp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Relationship Id="rId35" Type="http://schemas.openxmlformats.org/officeDocument/2006/relationships/image" Target="../media/image33.jpeg"/><Relationship Id="rId43" Type="http://schemas.openxmlformats.org/officeDocument/2006/relationships/image" Target="../media/image41.jpe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2305740" y="117415"/>
            <a:ext cx="1891229" cy="23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0" tIns="18148" rIns="2722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デイサービス月間新聞</a:t>
            </a: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5484767" y="99601"/>
            <a:ext cx="880911" cy="21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8148" rIns="2722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令和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6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年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3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月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日</a:t>
            </a:r>
            <a:endParaRPr lang="en-US" altLang="ja-JP" sz="900" dirty="0">
              <a:solidFill>
                <a:srgbClr val="000000"/>
              </a:solidFill>
              <a:latin typeface="ＭＳ Ｐ明朝"/>
              <a:ea typeface="ＭＳ Ｐ明朝"/>
            </a:endParaRPr>
          </a:p>
        </p:txBody>
      </p:sp>
      <p:sp>
        <p:nvSpPr>
          <p:cNvPr id="35" name="Text Box 27" descr="5%"/>
          <p:cNvSpPr txBox="1">
            <a:spLocks noChangeArrowheads="1"/>
          </p:cNvSpPr>
          <p:nvPr/>
        </p:nvSpPr>
        <p:spPr bwMode="auto">
          <a:xfrm>
            <a:off x="5500792" y="256632"/>
            <a:ext cx="914446" cy="4500361"/>
          </a:xfrm>
          <a:prstGeom prst="rect">
            <a:avLst/>
          </a:prstGeom>
          <a:pattFill prst="pct5">
            <a:fgClr>
              <a:srgbClr val="000000"/>
            </a:fgClr>
            <a:bgClr>
              <a:srgbClr val="FFFFFF"/>
            </a:bgClr>
          </a:pattFill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90737" tIns="0" rIns="90737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altLang="ja-JP" sz="36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DS</a:t>
            </a:r>
            <a:r>
              <a:rPr lang="ja-JP" altLang="en-US" sz="36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小松原新聞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5484767" y="4802631"/>
            <a:ext cx="1023855" cy="831355"/>
          </a:xfrm>
          <a:prstGeom prst="rect">
            <a:avLst/>
          </a:prstGeom>
          <a:noFill/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220" tIns="18148" rIns="27220" bIns="18148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第</a:t>
            </a:r>
            <a:r>
              <a:rPr lang="en-US" altLang="ja-JP" sz="900" dirty="0">
                <a:solidFill>
                  <a:srgbClr val="000000"/>
                </a:solidFill>
                <a:latin typeface="ＭＳ Ｐ明朝"/>
                <a:ea typeface="ＭＳ Ｐ明朝"/>
              </a:rPr>
              <a:t>113</a:t>
            </a: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号</a:t>
            </a:r>
          </a:p>
          <a:p>
            <a:pPr algn="ctr">
              <a:lnSpc>
                <a:spcPts val="1092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発行所</a:t>
            </a:r>
          </a:p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座間デイサービス</a:t>
            </a:r>
            <a:endParaRPr lang="en-US" altLang="ja-JP" sz="900" dirty="0">
              <a:solidFill>
                <a:srgbClr val="000000"/>
              </a:solidFill>
              <a:latin typeface="ＭＳ Ｐ明朝"/>
              <a:ea typeface="ＭＳ Ｐ明朝"/>
            </a:endParaRPr>
          </a:p>
          <a:p>
            <a:pPr algn="ctr">
              <a:lnSpc>
                <a:spcPts val="993"/>
              </a:lnSpc>
              <a:defRPr sz="1000"/>
            </a:pPr>
            <a:r>
              <a:rPr lang="ja-JP" altLang="en-US" sz="900" dirty="0">
                <a:solidFill>
                  <a:srgbClr val="000000"/>
                </a:solidFill>
                <a:latin typeface="ＭＳ Ｐ明朝"/>
                <a:ea typeface="ＭＳ Ｐ明朝"/>
              </a:rPr>
              <a:t>小松原</a:t>
            </a:r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4803335" y="1626119"/>
            <a:ext cx="583612" cy="2010901"/>
          </a:xfrm>
          <a:prstGeom prst="rect">
            <a:avLst/>
          </a:prstGeom>
          <a:noFill/>
          <a:ln w="952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54442" tIns="0" rIns="54442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ja-JP" altLang="en-US" sz="800" b="1" dirty="0"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三月（弥生）</a:t>
            </a:r>
          </a:p>
        </p:txBody>
      </p:sp>
      <p:sp>
        <p:nvSpPr>
          <p:cNvPr id="52" name="Rectangle 53"/>
          <p:cNvSpPr>
            <a:spLocks noChangeArrowheads="1"/>
          </p:cNvSpPr>
          <p:nvPr/>
        </p:nvSpPr>
        <p:spPr bwMode="auto">
          <a:xfrm>
            <a:off x="87523" y="116661"/>
            <a:ext cx="6520922" cy="9643640"/>
          </a:xfrm>
          <a:prstGeom prst="rect">
            <a:avLst/>
          </a:prstGeom>
          <a:noFill/>
          <a:ln w="3175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737" tIns="45368" rIns="90737" bIns="45368"/>
          <a:lstStyle/>
          <a:p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36945" y="627264"/>
            <a:ext cx="353907" cy="1170888"/>
          </a:xfrm>
          <a:prstGeom prst="rect">
            <a:avLst/>
          </a:prstGeom>
          <a:noFill/>
        </p:spPr>
        <p:txBody>
          <a:bodyPr vert="eaVert" wrap="square" lIns="91422" tIns="45711" rIns="91422" bIns="45711" rtlCol="0">
            <a:spAutoFit/>
          </a:bodyPr>
          <a:lstStyle/>
          <a:p>
            <a:r>
              <a:rPr lang="ja-JP" altLang="en-US" sz="1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デイサービス</a:t>
            </a: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78" y="2461096"/>
            <a:ext cx="46862" cy="45719"/>
          </a:xfrm>
          <a:prstGeom prst="rect">
            <a:avLst/>
          </a:prstGeom>
        </p:spPr>
      </p:pic>
      <p:sp>
        <p:nvSpPr>
          <p:cNvPr id="3" name="AutoShape 2" descr="「誕生日 イラスト」の画像検索結果">
            <a:extLst>
              <a:ext uri="{FF2B5EF4-FFF2-40B4-BE49-F238E27FC236}">
                <a16:creationId xmlns:a16="http://schemas.microsoft.com/office/drawing/2014/main" id="{DC6B0195-37A4-4E40-9D6E-7C4495050C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4689" y="47799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AutoShape 4" descr="「誕生日 イラスト」の画像検索結果">
            <a:extLst>
              <a:ext uri="{FF2B5EF4-FFF2-40B4-BE49-F238E27FC236}">
                <a16:creationId xmlns:a16="http://schemas.microsoft.com/office/drawing/2014/main" id="{FDDC6D00-2FEC-4C9C-8534-BAF18699BD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7569" y="55513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637941" y="8348946"/>
            <a:ext cx="323129" cy="823930"/>
          </a:xfrm>
          <a:prstGeom prst="rect">
            <a:avLst/>
          </a:prstGeom>
          <a:noFill/>
        </p:spPr>
        <p:txBody>
          <a:bodyPr vert="eaVert" wrap="square" lIns="91422" tIns="45711" rIns="91422" bIns="45711" rtlCol="0">
            <a:spAutoFit/>
          </a:bodyPr>
          <a:lstStyle/>
          <a:p>
            <a:r>
              <a:rPr lang="ja-JP" altLang="en-US" sz="9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手作りお菓子</a:t>
            </a:r>
            <a:endParaRPr lang="en-US" altLang="ja-JP" sz="9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F22FF4B-A870-485A-B529-3A5755124D43}"/>
              </a:ext>
            </a:extLst>
          </p:cNvPr>
          <p:cNvSpPr/>
          <p:nvPr/>
        </p:nvSpPr>
        <p:spPr>
          <a:xfrm>
            <a:off x="3872660" y="1757622"/>
            <a:ext cx="954071" cy="1855687"/>
          </a:xfrm>
          <a:prstGeom prst="rect">
            <a:avLst/>
          </a:prstGeom>
        </p:spPr>
        <p:txBody>
          <a:bodyPr vert="eaVert" wrap="square" lIns="91422" tIns="45711" rIns="91422" bIns="45711">
            <a:spAutoFit/>
          </a:bodyPr>
          <a:lstStyle/>
          <a:p>
            <a:pPr>
              <a:defRPr sz="1000"/>
            </a:pPr>
            <a:r>
              <a:rPr lang="ja-JP" altLang="en-US" sz="1000" b="1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節分の豆まき</a:t>
            </a:r>
            <a:endParaRPr lang="en-US" altLang="ja-JP" sz="1000" b="1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sz="8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子供の頃は家庭でも季節の行事として豆まきをしたものですが、家庭に子供がいなくなるとしなくなりますね。</a:t>
            </a:r>
            <a:endParaRPr lang="en-US" altLang="ja-JP" sz="8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sz="8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皆さんにお聞きしても「最近はしなくなったねぇ」の声が多く聞かれました。　</a:t>
            </a:r>
            <a:endParaRPr lang="en-US" altLang="ja-JP" sz="8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198510" y="7842941"/>
            <a:ext cx="400073" cy="1887678"/>
          </a:xfrm>
          <a:prstGeom prst="rect">
            <a:avLst/>
          </a:prstGeom>
          <a:noFill/>
        </p:spPr>
        <p:txBody>
          <a:bodyPr vert="eaVert" wrap="none" lIns="91422" tIns="45711" rIns="91422" bIns="45711" rtlCol="0">
            <a:spAutoFit/>
          </a:bodyPr>
          <a:lstStyle/>
          <a:p>
            <a:r>
              <a:rPr lang="ja-JP" altLang="en-US" sz="14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昼食とおやつのご紹介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036945" y="8318205"/>
            <a:ext cx="323129" cy="683174"/>
          </a:xfrm>
          <a:prstGeom prst="rect">
            <a:avLst/>
          </a:prstGeom>
          <a:noFill/>
        </p:spPr>
        <p:txBody>
          <a:bodyPr vert="eaVert" wrap="square" lIns="91422" tIns="45711" rIns="91422" bIns="45711" rtlCol="0">
            <a:spAutoFit/>
          </a:bodyPr>
          <a:lstStyle/>
          <a:p>
            <a:r>
              <a:rPr lang="ja-JP" altLang="en-US" sz="9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今月の昼食　</a:t>
            </a:r>
            <a:endParaRPr lang="en-US" altLang="ja-JP" sz="9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5527297" y="5722681"/>
            <a:ext cx="995527" cy="2031721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76200" cmpd="tri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wordArtVertRtl" wrap="square" lIns="0" tIns="0" rIns="36295" bIns="0" anchor="ctr" anchorCtr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rtl="0"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　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>
              <a:defRPr sz="1000"/>
            </a:pPr>
            <a:r>
              <a:rPr lang="ja-JP" altLang="en-US" sz="1600" b="1" dirty="0">
                <a:ln>
                  <a:solidFill>
                    <a:srgbClr xmlns:mc="http://schemas.openxmlformats.org/markup-compatibility/2006" xmlns:a14="http://schemas.microsoft.com/office/drawing/2010/main" val="000000" mc:Ignorable="a14" a14:legacySpreadsheetColorIndex="64">
                      <a:alpha val="96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明朝"/>
                <a:ea typeface="ＭＳ Ｐ明朝"/>
              </a:rPr>
              <a:t>　　三月号</a:t>
            </a: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  <a:p>
            <a:pPr rtl="0">
              <a:defRPr sz="1000"/>
            </a:pPr>
            <a:endParaRPr lang="en-US" altLang="ja-JP" sz="1600" b="1" dirty="0">
              <a:ln>
                <a:solidFill>
                  <a:srgbClr xmlns:mc="http://schemas.openxmlformats.org/markup-compatibility/2006" xmlns:a14="http://schemas.microsoft.com/office/drawing/2010/main" val="000000" mc:Ignorable="a14" a14:legacySpreadsheetColorIndex="64">
                    <a:alpha val="96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明朝"/>
              <a:ea typeface="ＭＳ Ｐ明朝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1B3A2290-F359-EB80-71D4-69EC19C25073}"/>
              </a:ext>
            </a:extLst>
          </p:cNvPr>
          <p:cNvSpPr/>
          <p:nvPr/>
        </p:nvSpPr>
        <p:spPr>
          <a:xfrm>
            <a:off x="3728858" y="4397019"/>
            <a:ext cx="103490" cy="71877"/>
          </a:xfrm>
          <a:prstGeom prst="ellipse">
            <a:avLst/>
          </a:prstGeom>
          <a:solidFill>
            <a:srgbClr val="FEF6F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658AC5EF-FBDF-4224-9E7D-78E6837CEA80}"/>
              </a:ext>
            </a:extLst>
          </p:cNvPr>
          <p:cNvSpPr/>
          <p:nvPr/>
        </p:nvSpPr>
        <p:spPr>
          <a:xfrm>
            <a:off x="4792942" y="5485846"/>
            <a:ext cx="707850" cy="1359747"/>
          </a:xfrm>
          <a:prstGeom prst="rect">
            <a:avLst/>
          </a:prstGeom>
        </p:spPr>
        <p:txBody>
          <a:bodyPr vert="eaVert" wrap="square" lIns="91422" tIns="45711" rIns="91422" bIns="45711">
            <a:spAutoFit/>
          </a:bodyPr>
          <a:lstStyle/>
          <a:p>
            <a:pPr>
              <a:defRPr sz="1000"/>
            </a:pPr>
            <a:r>
              <a:rPr lang="ja-JP" altLang="en-US" sz="1000" b="1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今月の誕生日</a:t>
            </a:r>
            <a:endParaRPr lang="en-US" altLang="ja-JP" sz="1000" b="1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sz="8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２月は６名のご利用者様が誕生日を迎えました。</a:t>
            </a:r>
            <a:endParaRPr lang="en-US" altLang="ja-JP" sz="8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 sz="1000"/>
            </a:pPr>
            <a:r>
              <a:rPr lang="ja-JP" altLang="en-US" sz="8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おめでとうございます。</a:t>
            </a:r>
            <a:endParaRPr lang="en-US" altLang="ja-JP" sz="8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8591" y="432879"/>
            <a:ext cx="3639603" cy="95408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ja-JP" altLang="en-US" sz="1400" b="1" dirty="0">
                <a:latin typeface="AR PハイカラＰＯＰ体H" panose="040B0900000000000000" pitchFamily="50" charset="-128"/>
                <a:ea typeface="AR PハイカラＰＯＰ体H" panose="040B0900000000000000" pitchFamily="50" charset="-128"/>
              </a:rPr>
              <a:t>三寒四温と言いますが、季節の変わり目は体調管理が難しくなります。花粉飛散の本格シーズンにもなりますので体調変化に気をつけたいですね。</a:t>
            </a:r>
            <a:endParaRPr lang="en-US" altLang="ja-JP" sz="1600" b="1" dirty="0">
              <a:latin typeface="AR PハイカラＰＯＰ体H" panose="040B0900000000000000" pitchFamily="50" charset="-128"/>
              <a:ea typeface="AR PハイカラＰＯＰ体H" panose="040B0900000000000000" pitchFamily="50" charset="-128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C36A6916-669F-2279-7CA3-BAD8FF9FD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6" y="1316763"/>
            <a:ext cx="5351461" cy="244987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2222AE70-D291-F7CA-5BE3-76F64FD37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3" y="285232"/>
            <a:ext cx="5280033" cy="225709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F730A1EA-5FA1-1C63-9420-6B8EBD28CC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75" y="7078920"/>
            <a:ext cx="890648" cy="604643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9B557467-0BEC-47C1-4956-ED81BFB2C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9" y="525783"/>
            <a:ext cx="548748" cy="731068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44CEB0F5-F81A-FDC1-C4E3-CBA821D53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55" y="484454"/>
            <a:ext cx="1067733" cy="808519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2D667CF6-3384-D81E-98BF-1E59E812F2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75392"/>
          <a:stretch/>
        </p:blipFill>
        <p:spPr>
          <a:xfrm>
            <a:off x="5576775" y="6079795"/>
            <a:ext cx="331388" cy="1208317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9EEAC678-162F-EA31-4C8F-EF62B5EE8D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2" r="3888"/>
          <a:stretch/>
        </p:blipFill>
        <p:spPr>
          <a:xfrm>
            <a:off x="6167497" y="6096237"/>
            <a:ext cx="269843" cy="997461"/>
          </a:xfrm>
          <a:prstGeom prst="rect">
            <a:avLst/>
          </a:prstGeom>
        </p:spPr>
      </p:pic>
      <p:pic>
        <p:nvPicPr>
          <p:cNvPr id="85" name="図 84">
            <a:extLst>
              <a:ext uri="{FF2B5EF4-FFF2-40B4-BE49-F238E27FC236}">
                <a16:creationId xmlns:a16="http://schemas.microsoft.com/office/drawing/2014/main" id="{285482F8-CD4C-CE52-EE73-8B40E4B2F7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669" y="5773520"/>
            <a:ext cx="427824" cy="32271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793A731-33A5-548F-4DBA-31C5B51441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22" y="9189746"/>
            <a:ext cx="430064" cy="307758"/>
          </a:xfrm>
          <a:prstGeom prst="rect">
            <a:avLst/>
          </a:prstGeom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FA6A4169-DB7E-A67D-FF40-7E0C37D13073}"/>
              </a:ext>
            </a:extLst>
          </p:cNvPr>
          <p:cNvGrpSpPr/>
          <p:nvPr/>
        </p:nvGrpSpPr>
        <p:grpSpPr>
          <a:xfrm>
            <a:off x="174186" y="7865170"/>
            <a:ext cx="2586358" cy="267975"/>
            <a:chOff x="252091" y="11560649"/>
            <a:chExt cx="3788408" cy="388272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C296ADF8-87E1-8520-1226-EEC52B433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91" y="11560649"/>
              <a:ext cx="1260345" cy="38438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445A829B-318F-4135-FC11-3EF178825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1460" y="11636826"/>
              <a:ext cx="1270505" cy="308229"/>
            </a:xfrm>
            <a:prstGeom prst="rect">
              <a:avLst/>
            </a:prstGeom>
          </p:spPr>
        </p:pic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D08E58E7-BE78-6EF7-97EF-BD92E8E5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240" y="11632959"/>
              <a:ext cx="1326259" cy="315962"/>
            </a:xfrm>
            <a:prstGeom prst="rect">
              <a:avLst/>
            </a:prstGeom>
          </p:spPr>
        </p:pic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6ED887CC-8962-279F-DC5D-4DC6E965625D}"/>
              </a:ext>
            </a:extLst>
          </p:cNvPr>
          <p:cNvGrpSpPr/>
          <p:nvPr/>
        </p:nvGrpSpPr>
        <p:grpSpPr>
          <a:xfrm>
            <a:off x="2743140" y="7876651"/>
            <a:ext cx="2586358" cy="267975"/>
            <a:chOff x="252091" y="11560649"/>
            <a:chExt cx="3788408" cy="388272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A21EB377-0CB4-B1E8-5DBD-14B7E4B98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91" y="11560649"/>
              <a:ext cx="1260345" cy="384387"/>
            </a:xfrm>
            <a:prstGeom prst="rect">
              <a:avLst/>
            </a:prstGeom>
          </p:spPr>
        </p:pic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41D56903-8E5D-4EF8-3FB7-352454F0C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1460" y="11636826"/>
              <a:ext cx="1270505" cy="308229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446FD76E-E294-4315-B237-AF5F74DDA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240" y="11632959"/>
              <a:ext cx="1326259" cy="315962"/>
            </a:xfrm>
            <a:prstGeom prst="rect">
              <a:avLst/>
            </a:prstGeom>
          </p:spPr>
        </p:pic>
      </p:grpSp>
      <p:pic>
        <p:nvPicPr>
          <p:cNvPr id="57" name="図 56">
            <a:extLst>
              <a:ext uri="{FF2B5EF4-FFF2-40B4-BE49-F238E27FC236}">
                <a16:creationId xmlns:a16="http://schemas.microsoft.com/office/drawing/2014/main" id="{DE46716D-4B1C-1097-A3D9-0388729AF9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109" y="7897912"/>
            <a:ext cx="860442" cy="265293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72C278A2-2411-BF78-CF8A-AA7A96222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640" y="9509992"/>
            <a:ext cx="867378" cy="212731"/>
          </a:xfrm>
          <a:prstGeom prst="rect">
            <a:avLst/>
          </a:prstGeom>
        </p:spPr>
      </p:pic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71BC1B94-9963-3CA0-6B22-4CEBB2F0688D}"/>
              </a:ext>
            </a:extLst>
          </p:cNvPr>
          <p:cNvGrpSpPr/>
          <p:nvPr/>
        </p:nvGrpSpPr>
        <p:grpSpPr>
          <a:xfrm>
            <a:off x="2699898" y="9472657"/>
            <a:ext cx="2586358" cy="267975"/>
            <a:chOff x="252091" y="11560649"/>
            <a:chExt cx="3788408" cy="388272"/>
          </a:xfrm>
        </p:grpSpPr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B00B5F89-C942-468B-73F5-FDBC5143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91" y="11560649"/>
              <a:ext cx="1260345" cy="384387"/>
            </a:xfrm>
            <a:prstGeom prst="rect">
              <a:avLst/>
            </a:prstGeom>
          </p:spPr>
        </p:pic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7C28AEFF-39C9-BD1E-A0DF-ABF7719A4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1460" y="11636826"/>
              <a:ext cx="1270505" cy="308229"/>
            </a:xfrm>
            <a:prstGeom prst="rect">
              <a:avLst/>
            </a:prstGeom>
          </p:spPr>
        </p:pic>
        <p:pic>
          <p:nvPicPr>
            <p:cNvPr id="71" name="図 70">
              <a:extLst>
                <a:ext uri="{FF2B5EF4-FFF2-40B4-BE49-F238E27FC236}">
                  <a16:creationId xmlns:a16="http://schemas.microsoft.com/office/drawing/2014/main" id="{B764C53E-55B4-90EC-26B6-C2FAED079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240" y="11632959"/>
              <a:ext cx="1326259" cy="315962"/>
            </a:xfrm>
            <a:prstGeom prst="rect">
              <a:avLst/>
            </a:prstGeom>
          </p:spPr>
        </p:pic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576585FC-F3AA-7EBC-A6AF-EA61171AA8E9}"/>
              </a:ext>
            </a:extLst>
          </p:cNvPr>
          <p:cNvGrpSpPr/>
          <p:nvPr/>
        </p:nvGrpSpPr>
        <p:grpSpPr>
          <a:xfrm>
            <a:off x="121331" y="9452256"/>
            <a:ext cx="2586358" cy="267975"/>
            <a:chOff x="252091" y="11560649"/>
            <a:chExt cx="3788408" cy="388272"/>
          </a:xfrm>
        </p:grpSpPr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359848D3-EF1A-306D-2DE9-65A132368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91" y="11560649"/>
              <a:ext cx="1260345" cy="384387"/>
            </a:xfrm>
            <a:prstGeom prst="rect">
              <a:avLst/>
            </a:prstGeom>
          </p:spPr>
        </p:pic>
        <p:pic>
          <p:nvPicPr>
            <p:cNvPr id="78" name="図 77">
              <a:extLst>
                <a:ext uri="{FF2B5EF4-FFF2-40B4-BE49-F238E27FC236}">
                  <a16:creationId xmlns:a16="http://schemas.microsoft.com/office/drawing/2014/main" id="{78B3DC7E-D12C-1F38-7F37-BC0BC57CC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1460" y="11636826"/>
              <a:ext cx="1270505" cy="308229"/>
            </a:xfrm>
            <a:prstGeom prst="rect">
              <a:avLst/>
            </a:prstGeom>
          </p:spPr>
        </p:pic>
        <p:pic>
          <p:nvPicPr>
            <p:cNvPr id="79" name="図 78">
              <a:extLst>
                <a:ext uri="{FF2B5EF4-FFF2-40B4-BE49-F238E27FC236}">
                  <a16:creationId xmlns:a16="http://schemas.microsoft.com/office/drawing/2014/main" id="{EDEC6A33-0B44-6DF7-EA08-31A558CF5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240" y="11632959"/>
              <a:ext cx="1326259" cy="315962"/>
            </a:xfrm>
            <a:prstGeom prst="rect">
              <a:avLst/>
            </a:prstGeom>
          </p:spPr>
        </p:pic>
      </p:grpSp>
      <p:pic>
        <p:nvPicPr>
          <p:cNvPr id="84" name="図 83">
            <a:extLst>
              <a:ext uri="{FF2B5EF4-FFF2-40B4-BE49-F238E27FC236}">
                <a16:creationId xmlns:a16="http://schemas.microsoft.com/office/drawing/2014/main" id="{0095C594-111A-EE02-653C-76CAFB28331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00" b="34828"/>
          <a:stretch/>
        </p:blipFill>
        <p:spPr>
          <a:xfrm>
            <a:off x="4822270" y="1800568"/>
            <a:ext cx="194678" cy="208001"/>
          </a:xfrm>
          <a:prstGeom prst="rect">
            <a:avLst/>
          </a:prstGeom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7BDA8C4B-8FAC-F7E6-6595-F3B1E1B6ED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1" t="33954"/>
          <a:stretch/>
        </p:blipFill>
        <p:spPr>
          <a:xfrm>
            <a:off x="5132334" y="1868326"/>
            <a:ext cx="235322" cy="230471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71646038-2EB9-5EBA-50E7-6156E3E176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93" y="3252492"/>
            <a:ext cx="526606" cy="36326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77DA5D1-4A57-C081-26EE-5F62653521F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5" t="30152" r="33970" b="36670"/>
          <a:stretch/>
        </p:blipFill>
        <p:spPr>
          <a:xfrm>
            <a:off x="4834744" y="2168843"/>
            <a:ext cx="148587" cy="19733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1711970-5DF6-B834-D740-E06EE2E3FD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69836" r="71984"/>
          <a:stretch/>
        </p:blipFill>
        <p:spPr>
          <a:xfrm>
            <a:off x="5223022" y="2499932"/>
            <a:ext cx="126469" cy="21704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1C4F1ED-D14A-AFA1-44E4-29D7802177E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r="62309" b="55760"/>
          <a:stretch/>
        </p:blipFill>
        <p:spPr>
          <a:xfrm>
            <a:off x="4871938" y="2638458"/>
            <a:ext cx="140171" cy="27989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199DB81-1C6D-4654-7C2E-A7D8459A332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7" t="8763" r="6290" b="61829"/>
          <a:stretch/>
        </p:blipFill>
        <p:spPr>
          <a:xfrm>
            <a:off x="5165473" y="3010547"/>
            <a:ext cx="163763" cy="188899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D6297E0E-EF1A-82E6-58BF-3F048EE898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94" y="4100296"/>
            <a:ext cx="1064293" cy="537968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6FD72A8D-5C85-0984-02F2-89DB85F975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02" y="4802037"/>
            <a:ext cx="552709" cy="624648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99552D21-E403-7F68-26EB-1830CC1BC9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093" y="6945282"/>
            <a:ext cx="759924" cy="7682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6B09535-3356-68E3-31FC-9FFB3021406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/>
          <a:stretch/>
        </p:blipFill>
        <p:spPr>
          <a:xfrm>
            <a:off x="2252280" y="1558161"/>
            <a:ext cx="1552883" cy="92310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4311351-B7E7-1859-2993-F15654628E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0" b="7381"/>
          <a:stretch/>
        </p:blipFill>
        <p:spPr>
          <a:xfrm>
            <a:off x="110868" y="2503363"/>
            <a:ext cx="1793025" cy="1100106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BA8FAE7C-C90A-E8A8-31A9-DB2B4C60452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95" y="1640468"/>
            <a:ext cx="756819" cy="567614"/>
          </a:xfrm>
          <a:prstGeom prst="rect">
            <a:avLst/>
          </a:prstGeom>
        </p:spPr>
      </p:pic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3AC2CFA1-ABB8-7F4F-DBCB-C211010B5D97}"/>
              </a:ext>
            </a:extLst>
          </p:cNvPr>
          <p:cNvSpPr/>
          <p:nvPr/>
        </p:nvSpPr>
        <p:spPr>
          <a:xfrm>
            <a:off x="1360086" y="2165734"/>
            <a:ext cx="990778" cy="307758"/>
          </a:xfrm>
          <a:prstGeom prst="rect">
            <a:avLst/>
          </a:prstGeom>
        </p:spPr>
        <p:txBody>
          <a:bodyPr vert="horz" wrap="square" lIns="91422" tIns="45711" rIns="91422" bIns="45711">
            <a:spAutoFit/>
          </a:bodyPr>
          <a:lstStyle/>
          <a:p>
            <a:pPr>
              <a:defRPr sz="1000"/>
            </a:pPr>
            <a:r>
              <a:rPr lang="ja-JP" altLang="en-US" sz="7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リクエストに応えて鬼の形相</a:t>
            </a:r>
            <a:r>
              <a:rPr lang="en-US" altLang="ja-JP" sz="7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(</a:t>
            </a:r>
            <a:r>
              <a:rPr lang="ja-JP" altLang="en-US" sz="7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笑</a:t>
            </a:r>
            <a:r>
              <a:rPr lang="en-US" altLang="ja-JP" sz="7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)</a:t>
            </a:r>
          </a:p>
        </p:txBody>
      </p:sp>
      <p:pic>
        <p:nvPicPr>
          <p:cNvPr id="94" name="図 93">
            <a:extLst>
              <a:ext uri="{FF2B5EF4-FFF2-40B4-BE49-F238E27FC236}">
                <a16:creationId xmlns:a16="http://schemas.microsoft.com/office/drawing/2014/main" id="{310EB1D3-CC40-7CCB-2887-58E3686839E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19198"/>
          <a:stretch/>
        </p:blipFill>
        <p:spPr>
          <a:xfrm>
            <a:off x="113490" y="1564253"/>
            <a:ext cx="1345180" cy="912459"/>
          </a:xfrm>
          <a:prstGeom prst="rect">
            <a:avLst/>
          </a:prstGeom>
        </p:spPr>
      </p:pic>
      <p:pic>
        <p:nvPicPr>
          <p:cNvPr id="98" name="図 97">
            <a:extLst>
              <a:ext uri="{FF2B5EF4-FFF2-40B4-BE49-F238E27FC236}">
                <a16:creationId xmlns:a16="http://schemas.microsoft.com/office/drawing/2014/main" id="{B896631E-9140-5C55-8986-5C1505CD09C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0"/>
          <a:stretch/>
        </p:blipFill>
        <p:spPr>
          <a:xfrm>
            <a:off x="1954186" y="2504216"/>
            <a:ext cx="1924910" cy="1173861"/>
          </a:xfrm>
          <a:prstGeom prst="rect">
            <a:avLst/>
          </a:prstGeom>
        </p:spPr>
      </p:pic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63DC82D8-9F40-4774-1609-99E641D387FB}"/>
              </a:ext>
            </a:extLst>
          </p:cNvPr>
          <p:cNvSpPr/>
          <p:nvPr/>
        </p:nvSpPr>
        <p:spPr>
          <a:xfrm>
            <a:off x="221145" y="3550471"/>
            <a:ext cx="1610540" cy="200037"/>
          </a:xfrm>
          <a:prstGeom prst="rect">
            <a:avLst/>
          </a:prstGeom>
        </p:spPr>
        <p:txBody>
          <a:bodyPr vert="horz" wrap="square" lIns="91422" tIns="45711" rIns="91422" bIns="45711">
            <a:spAutoFit/>
          </a:bodyPr>
          <a:lstStyle/>
          <a:p>
            <a:pPr>
              <a:defRPr sz="1000"/>
            </a:pPr>
            <a:r>
              <a:rPr lang="ja-JP" altLang="en-US" sz="7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皆さんの協力で鬼は退治されました</a:t>
            </a:r>
            <a:endParaRPr lang="en-US" altLang="ja-JP" sz="7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101" name="図 100">
            <a:extLst>
              <a:ext uri="{FF2B5EF4-FFF2-40B4-BE49-F238E27FC236}">
                <a16:creationId xmlns:a16="http://schemas.microsoft.com/office/drawing/2014/main" id="{CECFA77D-B87D-2A18-5C42-8BD63EA4E3D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8"/>
          <a:stretch/>
        </p:blipFill>
        <p:spPr>
          <a:xfrm>
            <a:off x="4449550" y="8276613"/>
            <a:ext cx="1681042" cy="10854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7C9924-9468-29F8-39CC-95C6D26B186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t="11266" b="18916"/>
          <a:stretch/>
        </p:blipFill>
        <p:spPr>
          <a:xfrm>
            <a:off x="1502251" y="8270796"/>
            <a:ext cx="1229336" cy="95320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FDA9447-3387-8E0D-C6CC-C2E46E4F7B74}"/>
              </a:ext>
            </a:extLst>
          </p:cNvPr>
          <p:cNvSpPr/>
          <p:nvPr/>
        </p:nvSpPr>
        <p:spPr>
          <a:xfrm>
            <a:off x="4684246" y="9338351"/>
            <a:ext cx="1160891" cy="200037"/>
          </a:xfrm>
          <a:prstGeom prst="rect">
            <a:avLst/>
          </a:prstGeom>
        </p:spPr>
        <p:txBody>
          <a:bodyPr vert="horz" wrap="square" lIns="91422" tIns="45711" rIns="91422" bIns="45711">
            <a:spAutoFit/>
          </a:bodyPr>
          <a:lstStyle/>
          <a:p>
            <a:pPr>
              <a:defRPr sz="1000"/>
            </a:pPr>
            <a:r>
              <a:rPr lang="ja-JP" altLang="en-US" sz="7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節分の日は豆ごはんです</a:t>
            </a:r>
            <a:endParaRPr lang="en-US" altLang="ja-JP" sz="7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5055376-390A-B818-6ED8-8A3D640E5CBC}"/>
              </a:ext>
            </a:extLst>
          </p:cNvPr>
          <p:cNvSpPr/>
          <p:nvPr/>
        </p:nvSpPr>
        <p:spPr>
          <a:xfrm>
            <a:off x="1411775" y="9187625"/>
            <a:ext cx="1601726" cy="200037"/>
          </a:xfrm>
          <a:prstGeom prst="rect">
            <a:avLst/>
          </a:prstGeom>
        </p:spPr>
        <p:txBody>
          <a:bodyPr vert="horz" wrap="square" lIns="91422" tIns="45711" rIns="91422" bIns="45711">
            <a:spAutoFit/>
          </a:bodyPr>
          <a:lstStyle/>
          <a:p>
            <a:pPr>
              <a:defRPr sz="1000"/>
            </a:pPr>
            <a:r>
              <a:rPr lang="ja-JP" altLang="en-US" sz="7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今月の新作ずんだようかんです</a:t>
            </a:r>
            <a:endParaRPr lang="en-US" altLang="ja-JP" sz="7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82" name="図 81">
            <a:extLst>
              <a:ext uri="{FF2B5EF4-FFF2-40B4-BE49-F238E27FC236}">
                <a16:creationId xmlns:a16="http://schemas.microsoft.com/office/drawing/2014/main" id="{9DE0D1CE-6F0A-7884-53AA-F2CB77DF62AA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b="38580"/>
          <a:stretch/>
        </p:blipFill>
        <p:spPr>
          <a:xfrm>
            <a:off x="5977978" y="9115544"/>
            <a:ext cx="335564" cy="33528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48DD9E9-0C37-B11D-FDD6-E54CBF7C223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t="19279" b="23573"/>
          <a:stretch/>
        </p:blipFill>
        <p:spPr>
          <a:xfrm>
            <a:off x="114797" y="8270796"/>
            <a:ext cx="1354496" cy="803211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F6C4BA2-95F8-B66F-C6FA-18C8EB74660C}"/>
              </a:ext>
            </a:extLst>
          </p:cNvPr>
          <p:cNvSpPr/>
          <p:nvPr/>
        </p:nvSpPr>
        <p:spPr>
          <a:xfrm>
            <a:off x="278511" y="9041860"/>
            <a:ext cx="1006821" cy="307758"/>
          </a:xfrm>
          <a:prstGeom prst="rect">
            <a:avLst/>
          </a:prstGeom>
        </p:spPr>
        <p:txBody>
          <a:bodyPr vert="horz" wrap="square" lIns="91422" tIns="45711" rIns="91422" bIns="45711">
            <a:spAutoFit/>
          </a:bodyPr>
          <a:lstStyle/>
          <a:p>
            <a:pPr>
              <a:defRPr sz="1000"/>
            </a:pPr>
            <a:r>
              <a:rPr lang="ja-JP" altLang="en-US" sz="7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キャラメルプリンも美味しいですよ！</a:t>
            </a:r>
            <a:endParaRPr lang="en-US" altLang="ja-JP" sz="7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A9338E0C-120C-5A1E-4FEF-0438A1672E2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t="8772" b="10574"/>
          <a:stretch/>
        </p:blipFill>
        <p:spPr>
          <a:xfrm>
            <a:off x="2885745" y="8277515"/>
            <a:ext cx="1547129" cy="1084587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2841D4A-5851-9CBE-1AD3-A0166C6C508E}"/>
              </a:ext>
            </a:extLst>
          </p:cNvPr>
          <p:cNvSpPr/>
          <p:nvPr/>
        </p:nvSpPr>
        <p:spPr>
          <a:xfrm>
            <a:off x="3102963" y="9335187"/>
            <a:ext cx="1160892" cy="200037"/>
          </a:xfrm>
          <a:prstGeom prst="rect">
            <a:avLst/>
          </a:prstGeom>
        </p:spPr>
        <p:txBody>
          <a:bodyPr vert="horz" wrap="square" lIns="91422" tIns="45711" rIns="91422" bIns="45711">
            <a:spAutoFit/>
          </a:bodyPr>
          <a:lstStyle/>
          <a:p>
            <a:pPr>
              <a:defRPr sz="1000"/>
            </a:pPr>
            <a:r>
              <a:rPr lang="ja-JP" altLang="en-US" sz="7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ハヤシライスも好評です</a:t>
            </a:r>
            <a:endParaRPr lang="en-US" altLang="ja-JP" sz="7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DA5B0715-0F44-9122-A843-A64A48B002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072" y="4513551"/>
            <a:ext cx="1029733" cy="775059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EB8A94E1-BCE8-7880-34B4-0D002F82D1C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27" y="3721502"/>
            <a:ext cx="1026796" cy="774361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AE784B48-F172-BA5F-5CC3-DCF03EEEF8B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39" y="3723563"/>
            <a:ext cx="1024049" cy="772300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7771BC53-024F-56D4-DBB2-EABB3AADDB0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68" y="3721502"/>
            <a:ext cx="1029733" cy="772300"/>
          </a:xfrm>
          <a:prstGeom prst="rect">
            <a:avLst/>
          </a:prstGeom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8FBF72F5-11AC-6392-2715-9F524C3922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1" y="3717388"/>
            <a:ext cx="1029734" cy="772300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CDC0D5F1-2563-4A24-397A-C4427010F45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12" y="4514822"/>
            <a:ext cx="1018389" cy="773788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168A1FB6-C63D-FA96-9820-D5A9C3561EC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68" y="4512292"/>
            <a:ext cx="1026112" cy="773788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915ED2BB-8593-AD23-1DF4-FD145E713ED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8" y="4506748"/>
            <a:ext cx="1018389" cy="77933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BB71088-417D-4988-3C87-4C1A2BC73F7B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t="8489" r="12168" b="10566"/>
          <a:stretch/>
        </p:blipFill>
        <p:spPr>
          <a:xfrm>
            <a:off x="3403896" y="5591494"/>
            <a:ext cx="1373895" cy="1161262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830375E-C502-704D-35A7-F521F40A8700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2" t="13530" r="6964" b="9785"/>
          <a:stretch/>
        </p:blipFill>
        <p:spPr>
          <a:xfrm>
            <a:off x="1762397" y="5591493"/>
            <a:ext cx="1607105" cy="116126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FA69AF0-B2E0-5764-A294-32D3C49D0D4C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21093" r="19504" b="20433"/>
          <a:stretch/>
        </p:blipFill>
        <p:spPr>
          <a:xfrm>
            <a:off x="357312" y="6798932"/>
            <a:ext cx="1422135" cy="955421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CA8F4137-ED94-A211-ED39-4D89E76F3FAF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" t="17621" r="17014" b="13233"/>
          <a:stretch/>
        </p:blipFill>
        <p:spPr>
          <a:xfrm>
            <a:off x="4053017" y="6812814"/>
            <a:ext cx="1380270" cy="955359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B37F92C4-0D06-E05D-6F65-E577207AD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9" y="5338077"/>
            <a:ext cx="4084982" cy="208761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EC9F787C-319E-A9FB-5F51-1C50B91A226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" t="12623" r="4100" b="11403"/>
          <a:stretch/>
        </p:blipFill>
        <p:spPr>
          <a:xfrm>
            <a:off x="1830171" y="6805978"/>
            <a:ext cx="1471558" cy="948375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E0EB925-A804-2096-3173-0BCBD72358A0}"/>
              </a:ext>
            </a:extLst>
          </p:cNvPr>
          <p:cNvSpPr/>
          <p:nvPr/>
        </p:nvSpPr>
        <p:spPr>
          <a:xfrm>
            <a:off x="49982" y="6832755"/>
            <a:ext cx="369296" cy="932452"/>
          </a:xfrm>
          <a:prstGeom prst="rect">
            <a:avLst/>
          </a:prstGeom>
        </p:spPr>
        <p:txBody>
          <a:bodyPr vert="eaVert" wrap="square" lIns="91422" tIns="45711" rIns="91422" bIns="45711">
            <a:spAutoFit/>
          </a:bodyPr>
          <a:lstStyle/>
          <a:p>
            <a:pPr>
              <a:defRPr sz="1000"/>
            </a:pPr>
            <a:r>
              <a:rPr lang="ja-JP" altLang="en-US" sz="600" dirty="0">
                <a:solidFill>
                  <a:srgbClr val="00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ご希望により写真を加工しています</a:t>
            </a:r>
            <a:endParaRPr lang="en-US" altLang="ja-JP" sz="600" dirty="0">
              <a:solidFill>
                <a:srgbClr val="00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F7EC1FD-9C10-6C13-D599-B28CF84B9EC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5"/>
              </a:ext>
            </a:extLst>
          </a:blip>
          <a:stretch>
            <a:fillRect/>
          </a:stretch>
        </p:blipFill>
        <p:spPr>
          <a:xfrm>
            <a:off x="813862" y="7003111"/>
            <a:ext cx="441529" cy="40742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C8EB3CC-4A29-573A-6ECC-98F62DF6B72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8581" b="15752"/>
          <a:stretch/>
        </p:blipFill>
        <p:spPr>
          <a:xfrm>
            <a:off x="150439" y="5588867"/>
            <a:ext cx="1579146" cy="115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4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95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98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70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02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422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88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36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24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32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52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CF73-3AA9-41C6-BF30-5D7D34259693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43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CF73-3AA9-41C6-BF30-5D7D34259693}" type="datetimeFigureOut">
              <a:rPr kumimoji="1" lang="ja-JP" altLang="en-US" smtClean="0"/>
              <a:t>2024/2/24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36232-CF79-4C6C-AA5C-AB46F8313B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29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50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17343</TotalTime>
  <Words>193</Words>
  <Application>Microsoft Office PowerPoint</Application>
  <PresentationFormat>ワイド画面</PresentationFormat>
  <Paragraphs>33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2" baseType="lpstr">
      <vt:lpstr>AR PハイカラＰＯＰ体H</vt:lpstr>
      <vt:lpstr>HGP創英角ｺﾞｼｯｸUB</vt:lpstr>
      <vt:lpstr>HGP創英角ﾎﾟｯﾌﾟ体</vt:lpstr>
      <vt:lpstr>HGS創英角ﾎﾟｯﾌﾟ体</vt:lpstr>
      <vt:lpstr>HG創英角ﾎﾟｯﾌﾟ体</vt:lpstr>
      <vt:lpstr>ＭＳ Ｐゴシック</vt:lpstr>
      <vt:lpstr>ＭＳ Ｐ明朝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長谷部雅人</dc:creator>
  <cp:lastModifiedBy>勇 塩沢</cp:lastModifiedBy>
  <cp:revision>1231</cp:revision>
  <cp:lastPrinted>2023-03-01T23:42:46Z</cp:lastPrinted>
  <dcterms:created xsi:type="dcterms:W3CDTF">2014-05-28T11:26:15Z</dcterms:created>
  <dcterms:modified xsi:type="dcterms:W3CDTF">2024-02-24T08:23:08Z</dcterms:modified>
</cp:coreProperties>
</file>